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818" autoAdjust="0"/>
  </p:normalViewPr>
  <p:slideViewPr>
    <p:cSldViewPr snapToGrid="0">
      <p:cViewPr varScale="1">
        <p:scale>
          <a:sx n="63" d="100"/>
          <a:sy n="63" d="100"/>
        </p:scale>
        <p:origin x="10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74743-3E5F-45B8-8D76-E9EC8D3F5CE9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A0735-EB51-4367-85E4-658422556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 measure to the nearest centimetre using a ruler or tape measure.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measure both length and height and focus on the importance of measuring from 0 rather than the end of the ruler or tape measure.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0735-EB51-4367-85E4-6584225562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640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Encourage children to only measure things that are the same or less than the length of their rulers/tape measures. 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1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Mathematical talk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length?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can the numbers on the ruler help us?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you know you have drawn a line that is 5cm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long?How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you check?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is it important to start measuring from 0 on the ruler?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0735-EB51-4367-85E4-6584225562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58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Mathematical talk 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the length?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can the numbers on the ruler help us?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do you know you have drawn a line that is 5cm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long?How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you check?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is it important to start measuring from 0 on the ruler?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0735-EB51-4367-85E4-6584225562A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666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Challenge 2 Answer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 is incorrect because he has not lined the car up with the 0 marker. If he had measured from 0 he would see that the car is 7 cm long..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A0735-EB51-4367-85E4-6584225562A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515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37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90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57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97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709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61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988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56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54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3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90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3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6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27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0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B742B-C88D-49E7-8682-6D0219539D53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67E403-AAA6-42E2-BED8-212E23DBC6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17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bitesize/clips/zvsvcd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2" y="0"/>
            <a:ext cx="8596668" cy="1294673"/>
          </a:xfrm>
        </p:spPr>
        <p:txBody>
          <a:bodyPr>
            <a:norm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26.3.20</a:t>
            </a: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Measure in </a:t>
            </a:r>
            <a:r>
              <a:rPr lang="en-GB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cms</a:t>
            </a:r>
            <a:endParaRPr lang="en-GB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2945" y="4336473"/>
            <a:ext cx="87699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Bariol"/>
              </a:rPr>
              <a:t>Make sure the ruler is facing the correct way up.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Bariol"/>
              </a:rPr>
              <a:t>Measure on the centimetre side not the millimetre or inches side.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0000"/>
                </a:solidFill>
                <a:latin typeface="Bariol"/>
              </a:rPr>
              <a:t>Remember </a:t>
            </a:r>
            <a:r>
              <a:rPr lang="en-GB" sz="2800" dirty="0">
                <a:solidFill>
                  <a:srgbClr val="000000"/>
                </a:solidFill>
                <a:latin typeface="Bariol"/>
              </a:rPr>
              <a:t>to line up the object to the 0 mark on the ruler.</a:t>
            </a:r>
            <a:endParaRPr lang="en-GB" sz="2800" dirty="0"/>
          </a:p>
        </p:txBody>
      </p:sp>
      <p:pic>
        <p:nvPicPr>
          <p:cNvPr id="1026" name="Picture 2" descr="Image result for rul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00" y="1538829"/>
            <a:ext cx="7412907" cy="221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52945" y="3756999"/>
            <a:ext cx="4129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 smtClean="0"/>
              <a:t>Top tips for measuring!</a:t>
            </a:r>
            <a:endParaRPr lang="en-GB" sz="2800" u="sng" dirty="0"/>
          </a:p>
        </p:txBody>
      </p:sp>
      <p:sp>
        <p:nvSpPr>
          <p:cNvPr id="4" name="Rectangle 3"/>
          <p:cNvSpPr/>
          <p:nvPr/>
        </p:nvSpPr>
        <p:spPr>
          <a:xfrm>
            <a:off x="2317865" y="1463041"/>
            <a:ext cx="2177935" cy="338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338146" y="398681"/>
            <a:ext cx="5143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4"/>
              </a:rPr>
              <a:t>https://www.bbc.co.uk/bitesize/clips/zvsvcdm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77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2" y="0"/>
            <a:ext cx="8596668" cy="1294673"/>
          </a:xfrm>
        </p:spPr>
        <p:txBody>
          <a:bodyPr>
            <a:norm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26.3.20</a:t>
            </a: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Measure in </a:t>
            </a:r>
            <a:r>
              <a:rPr lang="en-GB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cms</a:t>
            </a:r>
            <a:endParaRPr lang="en-GB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7818" y="1294673"/>
            <a:ext cx="88114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Choose a variety of objects and practice measuring them using a centimetre ruler</a:t>
            </a:r>
            <a:r>
              <a:rPr lang="en-GB" sz="3600" dirty="0" smtClean="0"/>
              <a:t>. </a:t>
            </a:r>
            <a:endParaRPr lang="en-GB" sz="4800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8006" y="2827650"/>
            <a:ext cx="4271434" cy="25377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2110" y="3664119"/>
            <a:ext cx="72320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Record your results like this</a:t>
            </a:r>
          </a:p>
          <a:p>
            <a:endParaRPr lang="en-GB" sz="3200" dirty="0"/>
          </a:p>
          <a:p>
            <a:r>
              <a:rPr lang="en-GB" sz="3200" dirty="0" smtClean="0"/>
              <a:t>Pencil- 15 cm</a:t>
            </a:r>
          </a:p>
          <a:p>
            <a:r>
              <a:rPr lang="en-GB" sz="3200" dirty="0" smtClean="0"/>
              <a:t>Reading book- 12 cm</a:t>
            </a:r>
          </a:p>
          <a:p>
            <a:r>
              <a:rPr lang="en-GB" sz="3200" dirty="0" smtClean="0"/>
              <a:t>Water bottle- 25 cm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2890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2" y="0"/>
            <a:ext cx="8596668" cy="1294673"/>
          </a:xfrm>
        </p:spPr>
        <p:txBody>
          <a:bodyPr>
            <a:norm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26.3.20</a:t>
            </a: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Measure in </a:t>
            </a:r>
            <a:r>
              <a:rPr lang="en-GB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cms</a:t>
            </a:r>
            <a:endParaRPr lang="en-GB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5963" y="145995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/>
              <a:t>Can you sort your results into this table?</a:t>
            </a:r>
            <a:endParaRPr lang="en-GB" sz="4800" u="sng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918489"/>
              </p:ext>
            </p:extLst>
          </p:nvPr>
        </p:nvGraphicFramePr>
        <p:xfrm>
          <a:off x="1362363" y="2825557"/>
          <a:ext cx="8128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417136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72145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Less</a:t>
                      </a:r>
                      <a:r>
                        <a:rPr lang="en-GB" baseline="0" dirty="0" smtClean="0"/>
                        <a:t> than 30 centimetres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More</a:t>
                      </a:r>
                      <a:r>
                        <a:rPr lang="en-GB" baseline="0" dirty="0" smtClean="0"/>
                        <a:t> than 30 centimetres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524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519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22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2" y="0"/>
            <a:ext cx="8596668" cy="1294673"/>
          </a:xfrm>
        </p:spPr>
        <p:txBody>
          <a:bodyPr>
            <a:normAutofit/>
          </a:bodyPr>
          <a:lstStyle/>
          <a:p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26.3.20</a:t>
            </a: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Measure in </a:t>
            </a:r>
            <a:r>
              <a:rPr lang="en-GB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cms</a:t>
            </a:r>
            <a:endParaRPr lang="en-GB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072" y="2618510"/>
            <a:ext cx="439189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Bariol"/>
              </a:rPr>
              <a:t>Draw a line that is</a:t>
            </a:r>
            <a:r>
              <a:rPr lang="en-GB" sz="2400" dirty="0" smtClean="0">
                <a:solidFill>
                  <a:srgbClr val="000000"/>
                </a:solidFill>
                <a:latin typeface="Bariol"/>
              </a:rPr>
              <a:t>:</a:t>
            </a:r>
          </a:p>
          <a:p>
            <a:endParaRPr lang="en-GB" sz="2400" dirty="0">
              <a:solidFill>
                <a:srgbClr val="000000"/>
              </a:solidFill>
              <a:latin typeface="Bariol"/>
            </a:endParaRPr>
          </a:p>
          <a:p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00B050"/>
                </a:solidFill>
                <a:latin typeface="Bariol"/>
              </a:rPr>
              <a:t>5 cm long</a:t>
            </a:r>
          </a:p>
          <a:p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FFC000"/>
                </a:solidFill>
                <a:latin typeface="Bariol"/>
              </a:rPr>
              <a:t>8 cm long</a:t>
            </a:r>
          </a:p>
          <a:p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GB" sz="2400" dirty="0">
                <a:solidFill>
                  <a:srgbClr val="FF0000"/>
                </a:solidFill>
                <a:latin typeface="Bariol"/>
              </a:rPr>
              <a:t>Longer than 4 cm but shorter than 7 cm</a:t>
            </a:r>
            <a:r>
              <a:rPr lang="en-GB" dirty="0" smtClean="0">
                <a:solidFill>
                  <a:srgbClr val="FF0000"/>
                </a:solidFill>
                <a:latin typeface="Bariol"/>
              </a:rPr>
              <a:t>.</a:t>
            </a:r>
          </a:p>
          <a:p>
            <a:endParaRPr lang="en-GB" dirty="0">
              <a:solidFill>
                <a:srgbClr val="FF0000"/>
              </a:solidFill>
              <a:latin typeface="Bariol"/>
            </a:endParaRPr>
          </a:p>
          <a:p>
            <a:r>
              <a:rPr lang="en-GB" dirty="0" smtClean="0">
                <a:latin typeface="Bariol"/>
              </a:rPr>
              <a:t>Measure your lines to check you are correct. Don’t forget to start from zero!</a:t>
            </a:r>
            <a:endParaRPr lang="en-GB" dirty="0">
              <a:latin typeface="Bari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7673" y="1551709"/>
            <a:ext cx="5747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</a:rPr>
              <a:t>Fancy some extra challenges? </a:t>
            </a:r>
            <a:endParaRPr lang="en-GB" sz="3200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562" y="2085793"/>
            <a:ext cx="4123893" cy="420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07131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335</Words>
  <Application>Microsoft Office PowerPoint</Application>
  <PresentationFormat>Widescreen</PresentationFormat>
  <Paragraphs>55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Bariol</vt:lpstr>
      <vt:lpstr>Calibri</vt:lpstr>
      <vt:lpstr>Comic Sans MS</vt:lpstr>
      <vt:lpstr>Trebuchet MS</vt:lpstr>
      <vt:lpstr>Wingdings 3</vt:lpstr>
      <vt:lpstr>Facet</vt:lpstr>
      <vt:lpstr>26.3.20 Measure in cms</vt:lpstr>
      <vt:lpstr>26.3.20 Measure in cms</vt:lpstr>
      <vt:lpstr>26.3.20 Measure in cms</vt:lpstr>
      <vt:lpstr>26.3.20 Measure in cms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26.3.20 Measure in cms</dc:title>
  <dc:creator>Alice Mills</dc:creator>
  <cp:lastModifiedBy>Alice Mills</cp:lastModifiedBy>
  <cp:revision>3</cp:revision>
  <dcterms:created xsi:type="dcterms:W3CDTF">2020-03-24T09:33:39Z</dcterms:created>
  <dcterms:modified xsi:type="dcterms:W3CDTF">2020-03-24T09:52:55Z</dcterms:modified>
</cp:coreProperties>
</file>