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5" r:id="rId4"/>
    <p:sldId id="263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4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0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5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C825F5-53E8-448C-93F9-1E0BABF1E2F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2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5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2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8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5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1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4C33-B171-4012-BCCD-2BD4A68C5B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04EA-79FD-48C5-B92B-E44FFAF6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b="1" dirty="0" smtClean="0">
                <a:solidFill>
                  <a:srgbClr val="002060"/>
                </a:solidFill>
              </a:rPr>
              <a:t>Year 4 English</a:t>
            </a:r>
            <a:endParaRPr lang="en-GB" sz="8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Tues</a:t>
            </a:r>
            <a:r>
              <a:rPr lang="en-GB" sz="4000" dirty="0" smtClean="0"/>
              <a:t>day</a:t>
            </a:r>
            <a:r>
              <a:rPr lang="en-GB" sz="4000" dirty="0" smtClean="0"/>
              <a:t>, </a:t>
            </a:r>
            <a:r>
              <a:rPr lang="en-GB" sz="4000" dirty="0" smtClean="0"/>
              <a:t>31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</a:t>
            </a:r>
            <a:r>
              <a:rPr lang="en-GB" sz="4000" dirty="0" smtClean="0"/>
              <a:t>March, 2020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4677641"/>
            <a:ext cx="4381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Tues</a:t>
            </a:r>
            <a:r>
              <a:rPr lang="en-GB" u="sng" dirty="0" smtClean="0"/>
              <a:t>day</a:t>
            </a:r>
            <a:r>
              <a:rPr lang="en-GB" u="sng" dirty="0"/>
              <a:t>, </a:t>
            </a:r>
            <a:r>
              <a:rPr lang="en-GB" u="sng" dirty="0" smtClean="0"/>
              <a:t>31</a:t>
            </a:r>
            <a:r>
              <a:rPr lang="en-GB" u="sng" baseline="30000" dirty="0" smtClean="0"/>
              <a:t>st</a:t>
            </a:r>
            <a:r>
              <a:rPr lang="en-GB" u="sng" dirty="0" smtClean="0"/>
              <a:t> </a:t>
            </a:r>
            <a:r>
              <a:rPr lang="en-GB" u="sng" dirty="0"/>
              <a:t>March, 2020</a:t>
            </a:r>
            <a:br>
              <a:rPr lang="en-GB" u="sng" dirty="0"/>
            </a:br>
            <a:r>
              <a:rPr lang="en-GB" b="1" u="sng" dirty="0" smtClean="0"/>
              <a:t>To write a story </a:t>
            </a:r>
            <a:r>
              <a:rPr lang="en-GB" b="1" u="sng" dirty="0" smtClean="0"/>
              <a:t>build up and problem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Today we will continue to write </a:t>
            </a:r>
            <a:r>
              <a:rPr lang="en-GB" dirty="0" smtClean="0"/>
              <a:t>our </a:t>
            </a:r>
            <a:r>
              <a:rPr lang="en-GB" dirty="0" smtClean="0"/>
              <a:t>own planned </a:t>
            </a:r>
            <a:r>
              <a:rPr lang="en-GB" dirty="0" smtClean="0"/>
              <a:t>story </a:t>
            </a:r>
            <a:r>
              <a:rPr lang="en-GB" dirty="0" smtClean="0"/>
              <a:t>based on </a:t>
            </a:r>
            <a:r>
              <a:rPr lang="en-GB" i="1" dirty="0" smtClean="0"/>
              <a:t>‘The Firework Maker’s Daughter.’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 smtClean="0"/>
              <a:t>This is the second of three days that we will spend writing our version.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Make sure you </a:t>
            </a:r>
            <a:r>
              <a:rPr lang="en-GB" dirty="0" smtClean="0"/>
              <a:t>continue to follow Friday’s </a:t>
            </a:r>
            <a:r>
              <a:rPr lang="en-GB" dirty="0" smtClean="0"/>
              <a:t>plan. The next slides shows which section you’ll be writing </a:t>
            </a:r>
            <a:r>
              <a:rPr lang="en-GB" dirty="0" smtClean="0"/>
              <a:t>today</a:t>
            </a:r>
            <a:r>
              <a:rPr lang="en-GB" dirty="0" smtClean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6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73288"/>
              </p:ext>
            </p:extLst>
          </p:nvPr>
        </p:nvGraphicFramePr>
        <p:xfrm>
          <a:off x="858893" y="1243770"/>
          <a:ext cx="6407147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235">
                  <a:extLst>
                    <a:ext uri="{9D8B030D-6E8A-4147-A177-3AD203B41FA5}">
                      <a16:colId xmlns:a16="http://schemas.microsoft.com/office/drawing/2014/main" val="3682427144"/>
                    </a:ext>
                  </a:extLst>
                </a:gridCol>
                <a:gridCol w="2964872">
                  <a:extLst>
                    <a:ext uri="{9D8B030D-6E8A-4147-A177-3AD203B41FA5}">
                      <a16:colId xmlns:a16="http://schemas.microsoft.com/office/drawing/2014/main" val="229315420"/>
                    </a:ext>
                  </a:extLst>
                </a:gridCol>
                <a:gridCol w="1932040">
                  <a:extLst>
                    <a:ext uri="{9D8B030D-6E8A-4147-A177-3AD203B41FA5}">
                      <a16:colId xmlns:a16="http://schemas.microsoft.com/office/drawing/2014/main" val="1932706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Day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5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Beginning</a:t>
                      </a:r>
                      <a:r>
                        <a:rPr lang="en-GB" sz="2000" b="1" baseline="0" dirty="0" smtClean="0"/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Main character</a:t>
                      </a:r>
                      <a:r>
                        <a:rPr lang="en-GB" sz="2000" baseline="0" dirty="0" smtClean="0"/>
                        <a:t> and parent disagree about future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</a:rPr>
                        <a:t>Monday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4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Build up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Main character leaves</a:t>
                      </a:r>
                      <a:r>
                        <a:rPr lang="en-GB" sz="2000" baseline="0" dirty="0" smtClean="0"/>
                        <a:t> on journey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</a:rPr>
                        <a:t>Monday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896100"/>
                  </a:ext>
                </a:extLst>
              </a:tr>
              <a:tr h="48851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Build Up 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Parent and friend discover</a:t>
                      </a:r>
                      <a:r>
                        <a:rPr lang="en-GB" sz="2000" b="1" baseline="0" dirty="0" smtClean="0"/>
                        <a:t> and </a:t>
                      </a:r>
                      <a:r>
                        <a:rPr lang="en-GB" sz="2000" b="1" baseline="0" dirty="0" smtClean="0"/>
                        <a:t>react to the news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Tuesday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3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Problem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Main </a:t>
                      </a:r>
                      <a:r>
                        <a:rPr lang="en-GB" sz="2000" b="1" dirty="0" smtClean="0"/>
                        <a:t>character is </a:t>
                      </a:r>
                      <a:r>
                        <a:rPr lang="en-GB" sz="2000" b="1" dirty="0" smtClean="0"/>
                        <a:t>in</a:t>
                      </a:r>
                      <a:r>
                        <a:rPr lang="en-GB" sz="2000" b="1" baseline="0" dirty="0" smtClean="0"/>
                        <a:t> danger on </a:t>
                      </a:r>
                      <a:r>
                        <a:rPr lang="en-GB" sz="2000" b="1" baseline="0" dirty="0" smtClean="0"/>
                        <a:t>their journey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Tuesday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9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Climax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Main Character faces the enemy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Wednesday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Resolution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Parent and friend save character. Character is able to fulfil dream.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Wednesday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212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3486" y="467325"/>
            <a:ext cx="44995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 smtClean="0"/>
              <a:t>Day by day sections of our story</a:t>
            </a:r>
            <a:endParaRPr lang="en-GB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79" y="1231485"/>
            <a:ext cx="3841102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7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665018"/>
            <a:ext cx="11180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Task: </a:t>
            </a:r>
            <a:r>
              <a:rPr lang="en-GB" sz="2800" b="1" u="sng" dirty="0" smtClean="0"/>
              <a:t>Write the </a:t>
            </a:r>
            <a:r>
              <a:rPr lang="en-GB" sz="2800" b="1" u="sng" dirty="0" smtClean="0"/>
              <a:t>build up</a:t>
            </a:r>
            <a:r>
              <a:rPr lang="en-GB" sz="2800" b="1" u="sng" dirty="0" smtClean="0"/>
              <a:t> </a:t>
            </a:r>
            <a:r>
              <a:rPr lang="en-GB" sz="2800" b="1" u="sng" dirty="0" smtClean="0"/>
              <a:t>of your story. This should be the </a:t>
            </a:r>
            <a:r>
              <a:rPr lang="en-GB" sz="2800" b="1" u="sng" dirty="0" smtClean="0"/>
              <a:t>third and fourth</a:t>
            </a:r>
            <a:r>
              <a:rPr lang="en-GB" sz="2800" b="1" u="sng" dirty="0" smtClean="0"/>
              <a:t> </a:t>
            </a:r>
            <a:r>
              <a:rPr lang="en-GB" sz="2800" b="1" u="sng" dirty="0" smtClean="0"/>
              <a:t>sections of your plan and should be about a page long. </a:t>
            </a:r>
            <a:endParaRPr lang="en-GB" sz="2800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82782" y="1520824"/>
            <a:ext cx="10515600" cy="468601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In today’s </a:t>
            </a:r>
            <a:r>
              <a:rPr lang="en-GB" dirty="0" smtClean="0"/>
              <a:t>section your main character’s parent and friend should be discover that they have left home to try to achieve their goal. This </a:t>
            </a:r>
            <a:r>
              <a:rPr lang="en-GB" dirty="0" smtClean="0"/>
              <a:t>section should include the </a:t>
            </a:r>
            <a:r>
              <a:rPr lang="en-GB" dirty="0" smtClean="0"/>
              <a:t>parent’s worry and decision to chase after them along with their friend.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main character shown also face a problem or danger, just as Lila did </a:t>
            </a:r>
            <a:r>
              <a:rPr lang="en-GB" dirty="0" smtClean="0"/>
              <a:t>as she struggled through the mountains.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Read the </a:t>
            </a:r>
            <a:r>
              <a:rPr lang="en-GB" dirty="0" smtClean="0"/>
              <a:t>third and fourth sections </a:t>
            </a:r>
            <a:r>
              <a:rPr lang="en-GB" dirty="0" smtClean="0"/>
              <a:t>of </a:t>
            </a:r>
            <a:r>
              <a:rPr lang="en-GB" dirty="0" smtClean="0"/>
              <a:t>your plan </a:t>
            </a:r>
            <a:r>
              <a:rPr lang="en-GB" dirty="0" smtClean="0"/>
              <a:t>carefully before starting.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0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665018"/>
            <a:ext cx="1149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Task: Write the build up of your story. This should be the third and fourth sections of your plan and should be about a page long.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Try to include the </a:t>
            </a:r>
            <a:r>
              <a:rPr lang="en-GB" dirty="0" smtClean="0"/>
              <a:t>following in your work: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Use personification, similes and metaphors to develop your descriptions. 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Share </a:t>
            </a:r>
            <a:r>
              <a:rPr lang="en-GB" dirty="0" smtClean="0">
                <a:solidFill>
                  <a:schemeClr val="accent2"/>
                </a:solidFill>
              </a:rPr>
              <a:t>the </a:t>
            </a:r>
            <a:r>
              <a:rPr lang="en-GB" dirty="0" smtClean="0">
                <a:solidFill>
                  <a:schemeClr val="accent2"/>
                </a:solidFill>
              </a:rPr>
              <a:t>changing feelings and emotions of your characters.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Use last week’s new sentence structures in </a:t>
            </a:r>
            <a:r>
              <a:rPr lang="en-GB" smtClean="0">
                <a:solidFill>
                  <a:schemeClr val="accent2"/>
                </a:solidFill>
              </a:rPr>
              <a:t>your writing. </a:t>
            </a:r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Describe the setting that your main character travels through.</a:t>
            </a: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7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325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Year 4 English</vt:lpstr>
      <vt:lpstr>Tuesday, 31st March, 2020 To write a story build up and problem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English</dc:title>
  <dc:creator>Gerald Compton</dc:creator>
  <cp:lastModifiedBy>Gerald Compton</cp:lastModifiedBy>
  <cp:revision>18</cp:revision>
  <dcterms:created xsi:type="dcterms:W3CDTF">2020-03-19T14:26:51Z</dcterms:created>
  <dcterms:modified xsi:type="dcterms:W3CDTF">2020-03-27T09:51:34Z</dcterms:modified>
</cp:coreProperties>
</file>