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62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8909" autoAdjust="0"/>
  </p:normalViewPr>
  <p:slideViewPr>
    <p:cSldViewPr snapToGrid="0">
      <p:cViewPr varScale="1">
        <p:scale>
          <a:sx n="65" d="100"/>
          <a:sy n="65" d="100"/>
        </p:scale>
        <p:origin x="15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1DE9F-CE27-4E1B-8796-8CB0EA75FFF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E8D47-978A-4E32-806E-A3C65CE367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580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E8D47-978A-4E32-806E-A3C65CE3676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876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E8D47-978A-4E32-806E-A3C65CE3676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585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children will use this list</a:t>
            </a:r>
            <a:r>
              <a:rPr lang="en-GB" baseline="0" dirty="0" smtClean="0"/>
              <a:t> to give them ideas on what to include in their acrostic poem tomorrow.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E8D47-978A-4E32-806E-A3C65CE3676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112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Read the poem</a:t>
            </a:r>
            <a:r>
              <a:rPr lang="en-GB" baseline="0" dirty="0" smtClean="0"/>
              <a:t> together and encourage the children to notice that each line starts with the letters that spell out Spring.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E8D47-978A-4E32-806E-A3C65CE3676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151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63FAF-0F82-4CB2-8474-DEC3FE246FC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8CAB-E80F-4D5A-860E-1ECF19CBD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242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63FAF-0F82-4CB2-8474-DEC3FE246FC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8CAB-E80F-4D5A-860E-1ECF19CBD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085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63FAF-0F82-4CB2-8474-DEC3FE246FC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8CAB-E80F-4D5A-860E-1ECF19CBD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214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63FAF-0F82-4CB2-8474-DEC3FE246FC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8CAB-E80F-4D5A-860E-1ECF19CBD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63FAF-0F82-4CB2-8474-DEC3FE246FC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8CAB-E80F-4D5A-860E-1ECF19CBD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320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63FAF-0F82-4CB2-8474-DEC3FE246FC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8CAB-E80F-4D5A-860E-1ECF19CBD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38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63FAF-0F82-4CB2-8474-DEC3FE246FC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8CAB-E80F-4D5A-860E-1ECF19CBD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6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63FAF-0F82-4CB2-8474-DEC3FE246FC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8CAB-E80F-4D5A-860E-1ECF19CBD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021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63FAF-0F82-4CB2-8474-DEC3FE246FC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8CAB-E80F-4D5A-860E-1ECF19CBD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26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63FAF-0F82-4CB2-8474-DEC3FE246FC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8CAB-E80F-4D5A-860E-1ECF19CBD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129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63FAF-0F82-4CB2-8474-DEC3FE246FC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98CAB-E80F-4D5A-860E-1ECF19CBD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592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63FAF-0F82-4CB2-8474-DEC3FE246FC2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98CAB-E80F-4D5A-860E-1ECF19CBD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999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>
                <a:latin typeface="+mn-lt"/>
              </a:rPr>
              <a:t>Wednesday 1</a:t>
            </a:r>
            <a:r>
              <a:rPr lang="en-GB" baseline="30000" dirty="0" smtClean="0">
                <a:latin typeface="+mn-lt"/>
              </a:rPr>
              <a:t>st</a:t>
            </a:r>
            <a:r>
              <a:rPr lang="en-GB" dirty="0" smtClean="0">
                <a:latin typeface="+mn-lt"/>
              </a:rPr>
              <a:t> April</a:t>
            </a:r>
            <a:endParaRPr lang="en-GB" dirty="0">
              <a:latin typeface="+mn-lt"/>
            </a:endParaRPr>
          </a:p>
        </p:txBody>
      </p:sp>
      <p:sp>
        <p:nvSpPr>
          <p:cNvPr id="9" name="Subtitle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Well done for writing your shape poems yesterday, now we are going to learn how to write an acrostic poem about Easter.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4615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>
                <a:latin typeface="+mn-lt"/>
              </a:rPr>
              <a:t>Warm Up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dirty="0" smtClean="0"/>
              <a:t>Can you complete a starter activity in your green books. You can choose the challenge or could do both. </a:t>
            </a:r>
            <a:endParaRPr lang="en-GB" sz="3200" dirty="0" smtClean="0"/>
          </a:p>
          <a:p>
            <a:pPr marL="0" indent="0" algn="ctr">
              <a:buNone/>
            </a:pPr>
            <a:endParaRPr lang="en-GB" sz="3200" dirty="0"/>
          </a:p>
          <a:p>
            <a:pPr marL="0" indent="0" algn="ctr">
              <a:buNone/>
            </a:pPr>
            <a:endParaRPr lang="en-GB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440" y="3593884"/>
            <a:ext cx="2844135" cy="25830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6975" y="3593884"/>
            <a:ext cx="3035171" cy="26539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72867" y="2890837"/>
            <a:ext cx="597279" cy="7030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14560" y="2716225"/>
            <a:ext cx="779361" cy="877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26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>
                <a:latin typeface="+mn-lt"/>
              </a:rPr>
              <a:t>Easter</a:t>
            </a:r>
            <a:endParaRPr lang="en-GB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Write a list of everything you can remember about Easter?</a:t>
            </a:r>
          </a:p>
          <a:p>
            <a:pPr marL="0" indent="0" algn="ctr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GB" dirty="0" smtClean="0"/>
              <a:t>Can you write down your favourite things about Easter?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20" y="134936"/>
            <a:ext cx="2254252" cy="16906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57949"/>
            <a:ext cx="2382072" cy="133991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88" y="4705028"/>
            <a:ext cx="2395873" cy="15996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869" y="4557865"/>
            <a:ext cx="2108405" cy="210840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656" y="4434695"/>
            <a:ext cx="2140360" cy="21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81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49" y="-153988"/>
            <a:ext cx="7886700" cy="1325563"/>
          </a:xfrm>
        </p:spPr>
        <p:txBody>
          <a:bodyPr/>
          <a:lstStyle/>
          <a:p>
            <a:pPr algn="ctr"/>
            <a:r>
              <a:rPr lang="en-GB" dirty="0" smtClean="0"/>
              <a:t>Spring Poem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49" y="1832233"/>
            <a:ext cx="2424267" cy="304948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Look at this poem, what do you notice about it?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8742" y="950349"/>
            <a:ext cx="4010025" cy="568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63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>
                <a:latin typeface="+mn-lt"/>
              </a:rPr>
              <a:t>Challenge</a:t>
            </a:r>
            <a:endParaRPr lang="en-GB" dirty="0">
              <a:latin typeface="+mn-lt"/>
            </a:endParaRPr>
          </a:p>
        </p:txBody>
      </p:sp>
      <p:sp>
        <p:nvSpPr>
          <p:cNvPr id="9" name="Subtitle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To prepare for writing tomorrows poem, look at your list of Easter things. Do any of them start with one of the letters in the word Easter?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</a:t>
            </a:r>
          </a:p>
          <a:p>
            <a:pPr marL="0" indent="0">
              <a:buNone/>
            </a:pPr>
            <a:r>
              <a:rPr lang="en-GB" dirty="0" smtClean="0"/>
              <a:t>A</a:t>
            </a:r>
          </a:p>
          <a:p>
            <a:pPr marL="0" indent="0">
              <a:buNone/>
            </a:pPr>
            <a:r>
              <a:rPr lang="en-GB" dirty="0" smtClean="0"/>
              <a:t>S</a:t>
            </a:r>
          </a:p>
          <a:p>
            <a:pPr marL="0" indent="0">
              <a:buNone/>
            </a:pPr>
            <a:r>
              <a:rPr lang="en-GB" dirty="0" smtClean="0"/>
              <a:t>T</a:t>
            </a:r>
            <a:br>
              <a:rPr lang="en-GB" dirty="0" smtClean="0"/>
            </a:br>
            <a:r>
              <a:rPr lang="en-GB" dirty="0" smtClean="0"/>
              <a:t>E</a:t>
            </a:r>
          </a:p>
          <a:p>
            <a:pPr marL="0" indent="0">
              <a:buNone/>
            </a:pPr>
            <a:r>
              <a:rPr lang="en-GB" dirty="0" smtClean="0"/>
              <a:t>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955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4815</TotalTime>
  <Words>167</Words>
  <Application>Microsoft Office PowerPoint</Application>
  <PresentationFormat>On-screen Show (4:3)</PresentationFormat>
  <Paragraphs>23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Wednesday 1st April</vt:lpstr>
      <vt:lpstr>Warm Up</vt:lpstr>
      <vt:lpstr>Easter</vt:lpstr>
      <vt:lpstr>Spring Poem</vt:lpstr>
      <vt:lpstr>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1 - Victorians</dc:title>
  <dc:creator>Charlotte Pilbeam</dc:creator>
  <cp:lastModifiedBy>Charlotte Pilbeam</cp:lastModifiedBy>
  <cp:revision>135</cp:revision>
  <dcterms:created xsi:type="dcterms:W3CDTF">2019-12-17T11:47:18Z</dcterms:created>
  <dcterms:modified xsi:type="dcterms:W3CDTF">2020-03-30T09:02:29Z</dcterms:modified>
</cp:coreProperties>
</file>