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58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5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7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1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6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9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5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05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  <a:alpha val="44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D542-B3F6-4598-8B8D-08263732F43A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194-27A0-49CD-9202-C24D5FC73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2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_3bkY7p76p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41" y="169325"/>
            <a:ext cx="10515600" cy="151106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Thursday 23rd </a:t>
            </a:r>
            <a:r>
              <a:rPr lang="en-GB" sz="3600" dirty="0">
                <a:latin typeface="Comic Sans MS" panose="030F0702030302020204" pitchFamily="66" charset="0"/>
              </a:rPr>
              <a:t>April 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Around the World in 80 days</a:t>
            </a:r>
            <a:r>
              <a:rPr lang="en-GB" sz="2800" dirty="0" smtClean="0">
                <a:latin typeface="Comic Sans MS" panose="030F0702030302020204" pitchFamily="66" charset="0"/>
              </a:rPr>
              <a:t>!</a:t>
            </a:r>
            <a:br>
              <a:rPr lang="en-GB" sz="2800" dirty="0" smtClean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87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>
                <a:latin typeface="Comic Sans MS" panose="030F0702030302020204" pitchFamily="66" charset="0"/>
              </a:rPr>
              <a:t>Yesterday we travelled to Paris, France. 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Comic Sans MS" panose="030F0702030302020204" pitchFamily="66" charset="0"/>
              </a:rPr>
              <a:t>Can you remember all the types of transport we could have used to get to Paris? 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Comic Sans MS" panose="030F0702030302020204" pitchFamily="66" charset="0"/>
              </a:rPr>
              <a:t>Make a list of the ones you can remember – can you add other types of transport to it?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8" y="5171085"/>
            <a:ext cx="1077801" cy="1457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714" y="3801135"/>
            <a:ext cx="2039228" cy="1310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29" y="4128257"/>
            <a:ext cx="1423683" cy="1339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9421" y="4274991"/>
            <a:ext cx="2104008" cy="11297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858" y="4048243"/>
            <a:ext cx="1895475" cy="141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-770" t="7408" r="770" b="11284"/>
          <a:stretch/>
        </p:blipFill>
        <p:spPr>
          <a:xfrm>
            <a:off x="9562323" y="5354050"/>
            <a:ext cx="2393239" cy="1415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b="7671"/>
          <a:stretch/>
        </p:blipFill>
        <p:spPr>
          <a:xfrm>
            <a:off x="1418416" y="5612706"/>
            <a:ext cx="1479471" cy="11282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t="15586" b="28367"/>
          <a:stretch/>
        </p:blipFill>
        <p:spPr>
          <a:xfrm>
            <a:off x="5218694" y="5697478"/>
            <a:ext cx="2509469" cy="10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426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4000" dirty="0" smtClean="0">
                <a:latin typeface="Comic Sans MS" panose="030F0702030302020204" pitchFamily="66" charset="0"/>
              </a:rPr>
              <a:t>Today we </a:t>
            </a:r>
            <a:r>
              <a:rPr lang="en-GB" sz="4000" dirty="0" smtClean="0">
                <a:latin typeface="Comic Sans MS" panose="030F0702030302020204" pitchFamily="66" charset="0"/>
              </a:rPr>
              <a:t>are sightseeing around Paris!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First stop – The Eiffel Tower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899353" y="1809385"/>
            <a:ext cx="5181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The Eiffel Tower is the most famous landmark in France.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It is made of iron and weighs 10,000 tonnes.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r>
              <a:rPr lang="en-GB" sz="2000" dirty="0" smtClean="0">
                <a:latin typeface="Comic Sans MS" panose="030F0702030302020204" pitchFamily="66" charset="0"/>
              </a:rPr>
              <a:t>It is 320 metres high and a lift will take you to the top floor -</a:t>
            </a:r>
            <a:r>
              <a:rPr lang="en-GB" sz="2000" dirty="0">
                <a:latin typeface="Comic Sans MS" panose="030F0702030302020204" pitchFamily="66" charset="0"/>
                <a:hlinkClick r:id="rId2"/>
              </a:rPr>
              <a:t>https://www.youtube.com/watch?v=_</a:t>
            </a:r>
            <a:r>
              <a:rPr lang="en-GB" sz="2000" dirty="0" smtClean="0">
                <a:latin typeface="Comic Sans MS" panose="030F0702030302020204" pitchFamily="66" charset="0"/>
                <a:hlinkClick r:id="rId2"/>
              </a:rPr>
              <a:t>3bkY7p76p8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</a:pPr>
            <a:endParaRPr lang="en-GB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0776" y="2099944"/>
            <a:ext cx="6537948" cy="44862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58929" y="5514392"/>
            <a:ext cx="385454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adjectives can you use to describe the Eiffel Tower?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4956517" cy="13255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Next stop –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The Louvre.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980" y="365125"/>
            <a:ext cx="5134219" cy="21560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2" y="2074264"/>
            <a:ext cx="6255038" cy="3572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865" y="2845632"/>
            <a:ext cx="2303812" cy="3435055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467558" y="3319975"/>
            <a:ext cx="230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This is a famous painting called the Mona Lisa.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Can you use adjectives to describe her?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40237" cy="132556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The </a:t>
            </a:r>
            <a:r>
              <a:rPr lang="en-GB" sz="3600" dirty="0">
                <a:latin typeface="Comic Sans MS" panose="030F0702030302020204" pitchFamily="66" charset="0"/>
              </a:rPr>
              <a:t>R</a:t>
            </a:r>
            <a:r>
              <a:rPr lang="en-GB" sz="3600" dirty="0" smtClean="0">
                <a:latin typeface="Comic Sans MS" panose="030F0702030302020204" pitchFamily="66" charset="0"/>
              </a:rPr>
              <a:t>iver Seine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016251"/>
            <a:ext cx="3962399" cy="2344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8384" y="3095227"/>
            <a:ext cx="4181621" cy="23417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154" y="349173"/>
            <a:ext cx="5449714" cy="2541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6776" y="1690688"/>
            <a:ext cx="524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river runs through Paris. It flows under 37 bridges.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Lots of people travel on boats down the river to see Paris.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9507" y="5436935"/>
            <a:ext cx="675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see all the millions of locks that have been put on this bridge?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This is the Pont des Arts, or love lock bridge. People put a padlock on the bridge and throw the key in the river.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Today’s writing task: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5658" y="11816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Make a simple copy of the picture below into your green book and label the things you can see, using adjectives if you can.</a:t>
            </a:r>
            <a:r>
              <a:rPr lang="en-GB" u="sng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727" y="2186238"/>
            <a:ext cx="6700122" cy="310321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478140" y="3389337"/>
            <a:ext cx="1179461" cy="69701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702" y="3189282"/>
            <a:ext cx="238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latin typeface="Comic Sans MS" panose="030F0702030302020204" pitchFamily="66" charset="0"/>
              </a:rPr>
              <a:t>Green, leafy trees</a:t>
            </a:r>
            <a:endParaRPr lang="en-GB" sz="2000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659" y="5781822"/>
            <a:ext cx="10767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Practise your sentence writing skills by writing 2 or 3 sentences about what you can see, remember to use capital letters, finger spaces and full stops.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260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 Thursday 23rd April  Around the World in 80 days! </vt:lpstr>
      <vt:lpstr>Today we are sightseeing around Paris! First stop – The Eiffel Tower </vt:lpstr>
      <vt:lpstr>Next stop –  The Louvre.</vt:lpstr>
      <vt:lpstr>The River Seine</vt:lpstr>
      <vt:lpstr>Today’s writing task: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21st April Can you make a list of the animals in this picture?</dc:title>
  <dc:creator>Jackie Frain</dc:creator>
  <cp:lastModifiedBy>Jackie Frain</cp:lastModifiedBy>
  <cp:revision>32</cp:revision>
  <dcterms:created xsi:type="dcterms:W3CDTF">2020-04-06T09:53:35Z</dcterms:created>
  <dcterms:modified xsi:type="dcterms:W3CDTF">2020-04-16T10:33:27Z</dcterms:modified>
</cp:coreProperties>
</file>