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76" r:id="rId3"/>
    <p:sldId id="277" r:id="rId4"/>
    <p:sldId id="278" r:id="rId5"/>
    <p:sldId id="279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E3147-BA58-49BF-9BB3-A80F6E599DB8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43792-1937-4D62-94B6-A783CF155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91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118B-F169-4AA0-8B5D-4739F4FEE0B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2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118B-F169-4AA0-8B5D-4739F4FEE0BD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6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118B-F169-4AA0-8B5D-4739F4FEE0BD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4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118B-F169-4AA0-8B5D-4739F4FEE0BD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08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118B-F169-4AA0-8B5D-4739F4FEE0BD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3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2118B-F169-4AA0-8B5D-4739F4FEE0BD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88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6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61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86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17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47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61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20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4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7DF2-ED57-4C6C-8909-D3212EF4B85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3538-7FCD-4DCE-94E8-AEAE9AD9D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33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png"/><Relationship Id="rId13" Type="http://schemas.openxmlformats.org/officeDocument/2006/relationships/image" Target="../media/image213.png"/><Relationship Id="rId3" Type="http://schemas.openxmlformats.org/officeDocument/2006/relationships/image" Target="../media/image1.png"/><Relationship Id="rId7" Type="http://schemas.openxmlformats.org/officeDocument/2006/relationships/image" Target="../media/image203.png"/><Relationship Id="rId12" Type="http://schemas.openxmlformats.org/officeDocument/2006/relationships/image" Target="../media/image2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1.png"/><Relationship Id="rId11" Type="http://schemas.openxmlformats.org/officeDocument/2006/relationships/image" Target="../media/image207.png"/><Relationship Id="rId5" Type="http://schemas.openxmlformats.org/officeDocument/2006/relationships/image" Target="../media/image201.png"/><Relationship Id="rId10" Type="http://schemas.openxmlformats.org/officeDocument/2006/relationships/image" Target="../media/image206.png"/><Relationship Id="rId4" Type="http://schemas.openxmlformats.org/officeDocument/2006/relationships/image" Target="../media/image200.png"/><Relationship Id="rId9" Type="http://schemas.openxmlformats.org/officeDocument/2006/relationships/image" Target="../media/image205.png"/><Relationship Id="rId14" Type="http://schemas.openxmlformats.org/officeDocument/2006/relationships/image" Target="../media/image2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lkboard, Blackboard, Whiteboard, Board, Class,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65" y="-17030"/>
            <a:ext cx="8162178" cy="718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2420" y="1144898"/>
            <a:ext cx="7290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</a:rPr>
              <a:t>We are learning to: </a:t>
            </a:r>
          </a:p>
          <a:p>
            <a:pPr algn="ctr"/>
            <a:endParaRPr lang="en-GB" sz="2800" b="1" dirty="0" smtClean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8330" y="337719"/>
            <a:ext cx="7785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accent1"/>
                </a:solidFill>
              </a:rPr>
              <a:t>Year 3 Fractions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6863" y="2846940"/>
            <a:ext cx="72903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prstClr val="white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prstClr val="white"/>
                </a:solidFill>
              </a:rPr>
              <a:t>Recognise that tenths arise from dividing an object into 10 equal parts and in dividing one-digit numbers or quantities by 10</a:t>
            </a:r>
            <a:endParaRPr lang="en-GB" sz="2800" b="1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4966" y="1613724"/>
            <a:ext cx="72903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b="1" dirty="0" smtClean="0">
              <a:solidFill>
                <a:prstClr val="white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prstClr val="white"/>
                </a:solidFill>
              </a:rPr>
              <a:t>Count up and down in tenths</a:t>
            </a:r>
          </a:p>
          <a:p>
            <a:endParaRPr lang="en-GB" sz="2800" b="1" dirty="0" smtClean="0">
              <a:solidFill>
                <a:prstClr val="white"/>
              </a:solidFill>
            </a:endParaRPr>
          </a:p>
        </p:txBody>
      </p:sp>
      <p:sp>
        <p:nvSpPr>
          <p:cNvPr id="8" name="Text Box 7173"/>
          <p:cNvSpPr txBox="1"/>
          <p:nvPr/>
        </p:nvSpPr>
        <p:spPr>
          <a:xfrm>
            <a:off x="5392760" y="6508012"/>
            <a:ext cx="1458595" cy="2768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© Inspire and </a:t>
            </a:r>
            <a:r>
              <a:rPr lang="en-GB" sz="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Educate</a:t>
            </a:r>
            <a:endParaRPr lang="en-GB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2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lkboard, Blackboard, Whiteboard, Board, Class,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65" y="-17030"/>
            <a:ext cx="8162178" cy="718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324012" y="219866"/>
            <a:ext cx="7494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sz="2800" dirty="0">
                <a:solidFill>
                  <a:schemeClr val="bg1"/>
                </a:solidFill>
              </a:rPr>
              <a:t>What </a:t>
            </a:r>
            <a:r>
              <a:rPr lang="en-GB" altLang="en-US" sz="2800" dirty="0" smtClean="0">
                <a:solidFill>
                  <a:schemeClr val="bg1"/>
                </a:solidFill>
              </a:rPr>
              <a:t>numbers are missing?</a:t>
            </a:r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 Box 7173"/>
          <p:cNvSpPr txBox="1"/>
          <p:nvPr/>
        </p:nvSpPr>
        <p:spPr>
          <a:xfrm>
            <a:off x="5545160" y="6660412"/>
            <a:ext cx="1458595" cy="2768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© Inspire and </a:t>
            </a:r>
            <a:r>
              <a:rPr lang="en-GB" sz="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Educate</a:t>
            </a:r>
            <a:endParaRPr lang="en-GB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Line 55"/>
          <p:cNvSpPr>
            <a:spLocks noChangeShapeType="1"/>
          </p:cNvSpPr>
          <p:nvPr/>
        </p:nvSpPr>
        <p:spPr bwMode="auto">
          <a:xfrm>
            <a:off x="2447372" y="2660190"/>
            <a:ext cx="7284464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Line 56"/>
          <p:cNvSpPr>
            <a:spLocks noChangeShapeType="1"/>
          </p:cNvSpPr>
          <p:nvPr/>
        </p:nvSpPr>
        <p:spPr bwMode="auto">
          <a:xfrm flipH="1">
            <a:off x="2439595" y="2110915"/>
            <a:ext cx="7777" cy="1028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Line 57"/>
          <p:cNvSpPr>
            <a:spLocks noChangeShapeType="1"/>
          </p:cNvSpPr>
          <p:nvPr/>
        </p:nvSpPr>
        <p:spPr bwMode="auto">
          <a:xfrm>
            <a:off x="3173226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Line 67"/>
          <p:cNvSpPr>
            <a:spLocks noChangeShapeType="1"/>
          </p:cNvSpPr>
          <p:nvPr/>
        </p:nvSpPr>
        <p:spPr bwMode="auto">
          <a:xfrm>
            <a:off x="3896488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Line 68"/>
          <p:cNvSpPr>
            <a:spLocks noChangeShapeType="1"/>
          </p:cNvSpPr>
          <p:nvPr/>
        </p:nvSpPr>
        <p:spPr bwMode="auto">
          <a:xfrm>
            <a:off x="4622342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Line 69"/>
          <p:cNvSpPr>
            <a:spLocks noChangeShapeType="1"/>
          </p:cNvSpPr>
          <p:nvPr/>
        </p:nvSpPr>
        <p:spPr bwMode="auto">
          <a:xfrm>
            <a:off x="5348196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Line 70"/>
          <p:cNvSpPr>
            <a:spLocks noChangeShapeType="1"/>
          </p:cNvSpPr>
          <p:nvPr/>
        </p:nvSpPr>
        <p:spPr bwMode="auto">
          <a:xfrm>
            <a:off x="6074050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Line 71"/>
          <p:cNvSpPr>
            <a:spLocks noChangeShapeType="1"/>
          </p:cNvSpPr>
          <p:nvPr/>
        </p:nvSpPr>
        <p:spPr bwMode="auto">
          <a:xfrm>
            <a:off x="6797312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Line 72"/>
          <p:cNvSpPr>
            <a:spLocks noChangeShapeType="1"/>
          </p:cNvSpPr>
          <p:nvPr/>
        </p:nvSpPr>
        <p:spPr bwMode="auto">
          <a:xfrm>
            <a:off x="7523166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>
            <a:off x="8249020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>
            <a:off x="8972282" y="227919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17073" y="2996380"/>
                <a:ext cx="511357" cy="7257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073" y="2996380"/>
                <a:ext cx="511357" cy="7257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77320" y="2979804"/>
                <a:ext cx="51135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20" y="2979804"/>
                <a:ext cx="511357" cy="6938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44521" y="2999163"/>
                <a:ext cx="51135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521" y="2999163"/>
                <a:ext cx="511357" cy="6938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17547" y="2981151"/>
                <a:ext cx="51135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547" y="2981151"/>
                <a:ext cx="511357" cy="6938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67488" y="3000023"/>
                <a:ext cx="511357" cy="6914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488" y="3000023"/>
                <a:ext cx="511357" cy="69140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993341" y="3004326"/>
                <a:ext cx="51135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341" y="3004326"/>
                <a:ext cx="511357" cy="69384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491696" y="3165711"/>
                <a:ext cx="51135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1696" y="3165711"/>
                <a:ext cx="511357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178923" y="3151492"/>
            <a:ext cx="5113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0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6683" y="1931557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0.1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56978" y="1932941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0.3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81091" y="1932941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0.4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32209" y="1936479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0.5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25063" y="1934660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0.6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93341" y="1932408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0.8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25795" y="1931558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0.9</a:t>
            </a:r>
            <a:endParaRPr lang="en-GB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488099" y="1785338"/>
                <a:ext cx="51135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099" y="1785338"/>
                <a:ext cx="511357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171384" y="1716499"/>
            <a:ext cx="5113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0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0" name="Line 56"/>
          <p:cNvSpPr>
            <a:spLocks noChangeShapeType="1"/>
          </p:cNvSpPr>
          <p:nvPr/>
        </p:nvSpPr>
        <p:spPr bwMode="auto">
          <a:xfrm flipH="1">
            <a:off x="9739598" y="2112989"/>
            <a:ext cx="7777" cy="1028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42280" y="3004326"/>
                <a:ext cx="51135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280" y="3004326"/>
                <a:ext cx="511357" cy="69384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3609599" y="1932993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0.2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48066" y="1933258"/>
            <a:ext cx="10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0.7</a:t>
            </a:r>
            <a:endParaRPr lang="en-GB" sz="2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110119" y="2996380"/>
                <a:ext cx="511357" cy="6924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119" y="2996380"/>
                <a:ext cx="511357" cy="69249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725795" y="3028247"/>
                <a:ext cx="51135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795" y="3028247"/>
                <a:ext cx="511357" cy="69384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34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lkboard, Blackboard, Whiteboard, Board, Class,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65" y="-17030"/>
            <a:ext cx="8162178" cy="718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0" name="Picture 2" descr="Now, Measurement, The Ruler, Length, Dimensi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78" y="1401223"/>
            <a:ext cx="7640164" cy="387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92078" y="97167"/>
            <a:ext cx="7785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5B9BD5"/>
                </a:solidFill>
              </a:rPr>
              <a:t>Counting in Tenths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437759" y="1031302"/>
            <a:ext cx="74944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prstClr val="white"/>
                </a:solidFill>
              </a:rPr>
              <a:t>In decimal fractions what </a:t>
            </a:r>
            <a:r>
              <a:rPr lang="en-GB" altLang="en-US" sz="2800" dirty="0">
                <a:solidFill>
                  <a:prstClr val="white"/>
                </a:solidFill>
              </a:rPr>
              <a:t>number </a:t>
            </a:r>
            <a:r>
              <a:rPr lang="en-GB" altLang="en-US" sz="2800" dirty="0" smtClean="0">
                <a:solidFill>
                  <a:prstClr val="white"/>
                </a:solidFill>
              </a:rPr>
              <a:t>is the arrow pointing to on the ruler? </a:t>
            </a:r>
            <a:endParaRPr lang="en-GB" altLang="en-US" sz="2800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64832" y="8871071"/>
            <a:ext cx="2162544" cy="1477328"/>
            <a:chOff x="5380332" y="2061414"/>
            <a:chExt cx="2162544" cy="14773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031519" y="2222997"/>
                  <a:ext cx="511357" cy="115416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4000" b="1" i="1" smtClean="0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000" b="1" i="1" smtClean="0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GB" sz="4000" b="1" i="1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GB" sz="4000" b="1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1519" y="2222997"/>
                  <a:ext cx="511357" cy="115416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90" r="-17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380332" y="2061414"/>
                  <a:ext cx="595221" cy="14773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9600" b="1" i="1" smtClean="0">
                            <a:solidFill>
                              <a:srgbClr val="5B9BD5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oMath>
                    </m:oMathPara>
                  </a14:m>
                  <a:endParaRPr lang="en-GB" sz="9600" b="1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332" y="2061414"/>
                  <a:ext cx="595221" cy="147732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336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 Box 7173"/>
          <p:cNvSpPr txBox="1"/>
          <p:nvPr/>
        </p:nvSpPr>
        <p:spPr>
          <a:xfrm>
            <a:off x="4935560" y="12870243"/>
            <a:ext cx="1458595" cy="2768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© Inspire and </a:t>
            </a:r>
            <a:r>
              <a:rPr lang="en-GB" sz="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Educate</a:t>
            </a:r>
            <a:endParaRPr lang="en-GB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644634" y="1723418"/>
            <a:ext cx="0" cy="1060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256544" y="2931280"/>
            <a:ext cx="1342127" cy="584775"/>
            <a:chOff x="8484834" y="2986097"/>
            <a:chExt cx="1342127" cy="584775"/>
          </a:xfrm>
        </p:grpSpPr>
        <p:sp>
          <p:nvSpPr>
            <p:cNvPr id="4" name="TextBox 3"/>
            <p:cNvSpPr txBox="1"/>
            <p:nvPr/>
          </p:nvSpPr>
          <p:spPr>
            <a:xfrm>
              <a:off x="8484834" y="2986097"/>
              <a:ext cx="87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5B9BD5"/>
                  </a:solidFill>
                </a:rPr>
                <a:t>0</a:t>
              </a:r>
              <a:endParaRPr lang="en-GB" sz="3200" dirty="0">
                <a:solidFill>
                  <a:srgbClr val="5B9BD5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56290" y="2986097"/>
              <a:ext cx="9706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accent1"/>
                  </a:solidFill>
                </a:rPr>
                <a:t>5</a:t>
              </a:r>
              <a:endParaRPr lang="en-GB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8846481" y="3278485"/>
              <a:ext cx="45719" cy="45719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1948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lkboard, Blackboard, Whiteboard, Board, Class,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65" y="-17030"/>
            <a:ext cx="8162178" cy="718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0" name="Picture 2" descr="Now, Measurement, The Ruler, Length, Dimensi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78" y="1401223"/>
            <a:ext cx="7640164" cy="387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92078" y="97167"/>
            <a:ext cx="7785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5B9BD5"/>
                </a:solidFill>
              </a:rPr>
              <a:t>Fraction Decimals</a:t>
            </a:r>
            <a:endParaRPr lang="en-GB" sz="4000" b="1" dirty="0">
              <a:solidFill>
                <a:srgbClr val="5B9BD5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37759" y="1031302"/>
            <a:ext cx="74944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prstClr val="white"/>
                </a:solidFill>
              </a:rPr>
              <a:t>In decimal fractions what </a:t>
            </a:r>
            <a:r>
              <a:rPr lang="en-GB" altLang="en-US" sz="2800" dirty="0">
                <a:solidFill>
                  <a:prstClr val="white"/>
                </a:solidFill>
              </a:rPr>
              <a:t>number </a:t>
            </a:r>
            <a:r>
              <a:rPr lang="en-GB" altLang="en-US" sz="2800" dirty="0" smtClean="0">
                <a:solidFill>
                  <a:prstClr val="white"/>
                </a:solidFill>
              </a:rPr>
              <a:t>is the arrow pointing to on the ruler? </a:t>
            </a:r>
            <a:endParaRPr lang="en-GB" altLang="en-US" sz="2800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64832" y="8871071"/>
            <a:ext cx="2162544" cy="1477328"/>
            <a:chOff x="5380332" y="2061414"/>
            <a:chExt cx="2162544" cy="14773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031519" y="2222997"/>
                  <a:ext cx="511357" cy="115416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4000" b="1" i="1" smtClean="0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000" b="1" i="1" smtClean="0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GB" sz="4000" b="1" i="1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GB" sz="4000" b="1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1519" y="2222997"/>
                  <a:ext cx="511357" cy="115416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90" r="-17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380332" y="2061414"/>
                  <a:ext cx="595221" cy="14773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9600" b="1" i="1" smtClean="0">
                            <a:solidFill>
                              <a:srgbClr val="5B9BD5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oMath>
                    </m:oMathPara>
                  </a14:m>
                  <a:endParaRPr lang="en-GB" sz="9600" b="1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332" y="2061414"/>
                  <a:ext cx="595221" cy="147732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336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 Box 7173"/>
          <p:cNvSpPr txBox="1"/>
          <p:nvPr/>
        </p:nvSpPr>
        <p:spPr>
          <a:xfrm>
            <a:off x="4935560" y="12870243"/>
            <a:ext cx="1458595" cy="2768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© Inspire and </a:t>
            </a:r>
            <a:r>
              <a:rPr lang="en-GB" sz="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Educate</a:t>
            </a:r>
            <a:endParaRPr lang="en-GB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785311" y="1737486"/>
            <a:ext cx="0" cy="1060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256544" y="2931280"/>
            <a:ext cx="1342127" cy="584775"/>
            <a:chOff x="8484834" y="2986097"/>
            <a:chExt cx="1342127" cy="584775"/>
          </a:xfrm>
        </p:grpSpPr>
        <p:sp>
          <p:nvSpPr>
            <p:cNvPr id="4" name="TextBox 3"/>
            <p:cNvSpPr txBox="1"/>
            <p:nvPr/>
          </p:nvSpPr>
          <p:spPr>
            <a:xfrm>
              <a:off x="8484834" y="2986097"/>
              <a:ext cx="87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5B9BD5"/>
                  </a:solidFill>
                </a:rPr>
                <a:t>0</a:t>
              </a:r>
              <a:endParaRPr lang="en-GB" sz="3200" dirty="0">
                <a:solidFill>
                  <a:srgbClr val="5B9BD5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56290" y="2986097"/>
              <a:ext cx="9706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accent1"/>
                  </a:solidFill>
                </a:rPr>
                <a:t>9</a:t>
              </a:r>
              <a:endParaRPr lang="en-GB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8846481" y="3278485"/>
              <a:ext cx="45719" cy="45719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5117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lkboard, Blackboard, Whiteboard, Board, Class,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65" y="-17030"/>
            <a:ext cx="8162178" cy="718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0" name="Picture 2" descr="Now, Measurement, The Ruler, Length, Dimensi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78" y="1401223"/>
            <a:ext cx="7640164" cy="387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92078" y="97167"/>
            <a:ext cx="7785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5B9BD5"/>
                </a:solidFill>
              </a:rPr>
              <a:t>Fraction Decimals</a:t>
            </a:r>
            <a:endParaRPr lang="en-GB" sz="4000" b="1" dirty="0">
              <a:solidFill>
                <a:srgbClr val="5B9BD5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37759" y="1031302"/>
            <a:ext cx="74944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prstClr val="white"/>
                </a:solidFill>
              </a:rPr>
              <a:t>In decimal fractions what mixed number is the arrow pointing to on the ruler? </a:t>
            </a:r>
            <a:endParaRPr lang="en-GB" altLang="en-US" sz="2800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64832" y="8871071"/>
            <a:ext cx="2162544" cy="1477328"/>
            <a:chOff x="5380332" y="2061414"/>
            <a:chExt cx="2162544" cy="14773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031519" y="2222997"/>
                  <a:ext cx="511357" cy="115416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4000" b="1" i="1" smtClean="0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000" b="1" i="1" smtClean="0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GB" sz="4000" b="1" i="1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GB" sz="4000" b="1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1519" y="2222997"/>
                  <a:ext cx="511357" cy="115416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90" r="-17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380332" y="2061414"/>
                  <a:ext cx="595221" cy="14773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9600" b="1" i="1" smtClean="0">
                            <a:solidFill>
                              <a:srgbClr val="5B9BD5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oMath>
                    </m:oMathPara>
                  </a14:m>
                  <a:endParaRPr lang="en-GB" sz="9600" b="1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332" y="2061414"/>
                  <a:ext cx="595221" cy="147732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336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 Box 7173"/>
          <p:cNvSpPr txBox="1"/>
          <p:nvPr/>
        </p:nvSpPr>
        <p:spPr>
          <a:xfrm>
            <a:off x="4935560" y="12870243"/>
            <a:ext cx="1458595" cy="2768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© Inspire and </a:t>
            </a:r>
            <a:r>
              <a:rPr lang="en-GB" sz="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Educate</a:t>
            </a:r>
            <a:endParaRPr lang="en-GB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866230" y="1667148"/>
            <a:ext cx="0" cy="1060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405548" y="3029689"/>
            <a:ext cx="1526694" cy="589030"/>
            <a:chOff x="8300267" y="2986097"/>
            <a:chExt cx="1526694" cy="589030"/>
          </a:xfrm>
        </p:grpSpPr>
        <p:sp>
          <p:nvSpPr>
            <p:cNvPr id="4" name="TextBox 3"/>
            <p:cNvSpPr txBox="1"/>
            <p:nvPr/>
          </p:nvSpPr>
          <p:spPr>
            <a:xfrm>
              <a:off x="8300267" y="2990352"/>
              <a:ext cx="87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5B9BD5"/>
                  </a:solidFill>
                </a:rPr>
                <a:t>17</a:t>
              </a:r>
              <a:endParaRPr lang="en-GB" sz="3200" dirty="0">
                <a:solidFill>
                  <a:srgbClr val="5B9BD5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56290" y="2986097"/>
              <a:ext cx="9706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accent1"/>
                  </a:solidFill>
                </a:rPr>
                <a:t>5</a:t>
              </a:r>
              <a:endParaRPr lang="en-GB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8846481" y="3278485"/>
              <a:ext cx="45719" cy="45719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195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alkboard, Blackboard, Whiteboard, Board, Class,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65" y="-17030"/>
            <a:ext cx="8162178" cy="718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0" name="Picture 2" descr="Now, Measurement, The Ruler, Length, Dimensi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78" y="1549519"/>
            <a:ext cx="7640164" cy="387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92078" y="97167"/>
            <a:ext cx="7785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5B9BD5"/>
                </a:solidFill>
              </a:rPr>
              <a:t>Fraction Decimals</a:t>
            </a:r>
            <a:endParaRPr lang="en-GB" sz="4000" b="1" dirty="0">
              <a:solidFill>
                <a:srgbClr val="5B9BD5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37759" y="1031302"/>
            <a:ext cx="74944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prstClr val="white"/>
                </a:solidFill>
              </a:rPr>
              <a:t>In decimal fractions what mixed number is the arrow pointing to on the ruler? </a:t>
            </a:r>
            <a:endParaRPr lang="en-GB" altLang="en-US" sz="2800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64832" y="8871071"/>
            <a:ext cx="2162544" cy="1477328"/>
            <a:chOff x="5380332" y="2061414"/>
            <a:chExt cx="2162544" cy="14773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031519" y="2222997"/>
                  <a:ext cx="511357" cy="115416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4000" b="1" i="1" smtClean="0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000" b="1" i="1" smtClean="0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GB" sz="4000" b="1" i="1">
                                <a:solidFill>
                                  <a:srgbClr val="5B9BD5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GB" sz="4000" b="1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1519" y="2222997"/>
                  <a:ext cx="511357" cy="115416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90" r="-17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380332" y="2061414"/>
                  <a:ext cx="595221" cy="14773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9600" b="1" i="1" smtClean="0">
                            <a:solidFill>
                              <a:srgbClr val="5B9BD5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oMath>
                    </m:oMathPara>
                  </a14:m>
                  <a:endParaRPr lang="en-GB" sz="9600" b="1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332" y="2061414"/>
                  <a:ext cx="595221" cy="147732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336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 Box 7173"/>
          <p:cNvSpPr txBox="1"/>
          <p:nvPr/>
        </p:nvSpPr>
        <p:spPr>
          <a:xfrm>
            <a:off x="4935560" y="12870243"/>
            <a:ext cx="1458595" cy="2768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GB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© Inspire and </a:t>
            </a:r>
            <a:r>
              <a:rPr lang="en-GB" sz="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Educate</a:t>
            </a:r>
            <a:endParaRPr lang="en-GB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394155" y="1857890"/>
            <a:ext cx="0" cy="1060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5894070" y="3127960"/>
            <a:ext cx="1526694" cy="589030"/>
            <a:chOff x="8300267" y="2986097"/>
            <a:chExt cx="1526694" cy="589030"/>
          </a:xfrm>
        </p:grpSpPr>
        <p:sp>
          <p:nvSpPr>
            <p:cNvPr id="4" name="TextBox 3"/>
            <p:cNvSpPr txBox="1"/>
            <p:nvPr/>
          </p:nvSpPr>
          <p:spPr>
            <a:xfrm>
              <a:off x="8300267" y="2990352"/>
              <a:ext cx="87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5B9BD5"/>
                  </a:solidFill>
                </a:rPr>
                <a:t>10</a:t>
              </a:r>
              <a:endParaRPr lang="en-GB" sz="3200" dirty="0">
                <a:solidFill>
                  <a:srgbClr val="5B9BD5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56290" y="2986097"/>
              <a:ext cx="9706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accent1"/>
                  </a:solidFill>
                </a:rPr>
                <a:t>8</a:t>
              </a:r>
              <a:endParaRPr lang="en-GB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8846481" y="3278485"/>
              <a:ext cx="45719" cy="45719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0065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168</Words>
  <Application>Microsoft Office PowerPoint</Application>
  <PresentationFormat>Widescreen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Puzas</dc:creator>
  <cp:lastModifiedBy>Helen Puzas</cp:lastModifiedBy>
  <cp:revision>5</cp:revision>
  <dcterms:created xsi:type="dcterms:W3CDTF">2020-03-19T09:27:59Z</dcterms:created>
  <dcterms:modified xsi:type="dcterms:W3CDTF">2020-03-19T09:38:56Z</dcterms:modified>
</cp:coreProperties>
</file>