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2836F6F-2317-4873-89FB-BE9089E3EB6B}"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73E0AE-5AD1-4CC5-B019-53620B6F25EF}" type="slidenum">
              <a:rPr lang="en-GB" smtClean="0"/>
              <a:t>‹#›</a:t>
            </a:fld>
            <a:endParaRPr lang="en-GB"/>
          </a:p>
        </p:txBody>
      </p:sp>
    </p:spTree>
    <p:extLst>
      <p:ext uri="{BB962C8B-B14F-4D97-AF65-F5344CB8AC3E}">
        <p14:creationId xmlns:p14="http://schemas.microsoft.com/office/powerpoint/2010/main" val="2914212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836F6F-2317-4873-89FB-BE9089E3EB6B}"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73E0AE-5AD1-4CC5-B019-53620B6F25EF}" type="slidenum">
              <a:rPr lang="en-GB" smtClean="0"/>
              <a:t>‹#›</a:t>
            </a:fld>
            <a:endParaRPr lang="en-GB"/>
          </a:p>
        </p:txBody>
      </p:sp>
    </p:spTree>
    <p:extLst>
      <p:ext uri="{BB962C8B-B14F-4D97-AF65-F5344CB8AC3E}">
        <p14:creationId xmlns:p14="http://schemas.microsoft.com/office/powerpoint/2010/main" val="2747350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836F6F-2317-4873-89FB-BE9089E3EB6B}"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73E0AE-5AD1-4CC5-B019-53620B6F25EF}" type="slidenum">
              <a:rPr lang="en-GB" smtClean="0"/>
              <a:t>‹#›</a:t>
            </a:fld>
            <a:endParaRPr lang="en-GB"/>
          </a:p>
        </p:txBody>
      </p:sp>
    </p:spTree>
    <p:extLst>
      <p:ext uri="{BB962C8B-B14F-4D97-AF65-F5344CB8AC3E}">
        <p14:creationId xmlns:p14="http://schemas.microsoft.com/office/powerpoint/2010/main" val="1827662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836F6F-2317-4873-89FB-BE9089E3EB6B}"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73E0AE-5AD1-4CC5-B019-53620B6F25EF}" type="slidenum">
              <a:rPr lang="en-GB" smtClean="0"/>
              <a:t>‹#›</a:t>
            </a:fld>
            <a:endParaRPr lang="en-GB"/>
          </a:p>
        </p:txBody>
      </p:sp>
    </p:spTree>
    <p:extLst>
      <p:ext uri="{BB962C8B-B14F-4D97-AF65-F5344CB8AC3E}">
        <p14:creationId xmlns:p14="http://schemas.microsoft.com/office/powerpoint/2010/main" val="1109764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2836F6F-2317-4873-89FB-BE9089E3EB6B}"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73E0AE-5AD1-4CC5-B019-53620B6F25EF}" type="slidenum">
              <a:rPr lang="en-GB" smtClean="0"/>
              <a:t>‹#›</a:t>
            </a:fld>
            <a:endParaRPr lang="en-GB"/>
          </a:p>
        </p:txBody>
      </p:sp>
    </p:spTree>
    <p:extLst>
      <p:ext uri="{BB962C8B-B14F-4D97-AF65-F5344CB8AC3E}">
        <p14:creationId xmlns:p14="http://schemas.microsoft.com/office/powerpoint/2010/main" val="234007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2836F6F-2317-4873-89FB-BE9089E3EB6B}" type="datetimeFigureOut">
              <a:rPr lang="en-GB" smtClean="0"/>
              <a:t>30/03/2020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73E0AE-5AD1-4CC5-B019-53620B6F25EF}" type="slidenum">
              <a:rPr lang="en-GB" smtClean="0"/>
              <a:t>‹#›</a:t>
            </a:fld>
            <a:endParaRPr lang="en-GB"/>
          </a:p>
        </p:txBody>
      </p:sp>
    </p:spTree>
    <p:extLst>
      <p:ext uri="{BB962C8B-B14F-4D97-AF65-F5344CB8AC3E}">
        <p14:creationId xmlns:p14="http://schemas.microsoft.com/office/powerpoint/2010/main" val="579195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2836F6F-2317-4873-89FB-BE9089E3EB6B}" type="datetimeFigureOut">
              <a:rPr lang="en-GB" smtClean="0"/>
              <a:t>30/03/2020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673E0AE-5AD1-4CC5-B019-53620B6F25EF}" type="slidenum">
              <a:rPr lang="en-GB" smtClean="0"/>
              <a:t>‹#›</a:t>
            </a:fld>
            <a:endParaRPr lang="en-GB"/>
          </a:p>
        </p:txBody>
      </p:sp>
    </p:spTree>
    <p:extLst>
      <p:ext uri="{BB962C8B-B14F-4D97-AF65-F5344CB8AC3E}">
        <p14:creationId xmlns:p14="http://schemas.microsoft.com/office/powerpoint/2010/main" val="3625898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2836F6F-2317-4873-89FB-BE9089E3EB6B}" type="datetimeFigureOut">
              <a:rPr lang="en-GB" smtClean="0"/>
              <a:t>30/03/2020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673E0AE-5AD1-4CC5-B019-53620B6F25EF}" type="slidenum">
              <a:rPr lang="en-GB" smtClean="0"/>
              <a:t>‹#›</a:t>
            </a:fld>
            <a:endParaRPr lang="en-GB"/>
          </a:p>
        </p:txBody>
      </p:sp>
    </p:spTree>
    <p:extLst>
      <p:ext uri="{BB962C8B-B14F-4D97-AF65-F5344CB8AC3E}">
        <p14:creationId xmlns:p14="http://schemas.microsoft.com/office/powerpoint/2010/main" val="1553009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836F6F-2317-4873-89FB-BE9089E3EB6B}" type="datetimeFigureOut">
              <a:rPr lang="en-GB" smtClean="0"/>
              <a:t>30/03/2020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673E0AE-5AD1-4CC5-B019-53620B6F25EF}" type="slidenum">
              <a:rPr lang="en-GB" smtClean="0"/>
              <a:t>‹#›</a:t>
            </a:fld>
            <a:endParaRPr lang="en-GB"/>
          </a:p>
        </p:txBody>
      </p:sp>
    </p:spTree>
    <p:extLst>
      <p:ext uri="{BB962C8B-B14F-4D97-AF65-F5344CB8AC3E}">
        <p14:creationId xmlns:p14="http://schemas.microsoft.com/office/powerpoint/2010/main" val="839116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2836F6F-2317-4873-89FB-BE9089E3EB6B}" type="datetimeFigureOut">
              <a:rPr lang="en-GB" smtClean="0"/>
              <a:t>30/03/2020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73E0AE-5AD1-4CC5-B019-53620B6F25EF}" type="slidenum">
              <a:rPr lang="en-GB" smtClean="0"/>
              <a:t>‹#›</a:t>
            </a:fld>
            <a:endParaRPr lang="en-GB"/>
          </a:p>
        </p:txBody>
      </p:sp>
    </p:spTree>
    <p:extLst>
      <p:ext uri="{BB962C8B-B14F-4D97-AF65-F5344CB8AC3E}">
        <p14:creationId xmlns:p14="http://schemas.microsoft.com/office/powerpoint/2010/main" val="1149817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2836F6F-2317-4873-89FB-BE9089E3EB6B}" type="datetimeFigureOut">
              <a:rPr lang="en-GB" smtClean="0"/>
              <a:t>30/03/2020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73E0AE-5AD1-4CC5-B019-53620B6F25EF}" type="slidenum">
              <a:rPr lang="en-GB" smtClean="0"/>
              <a:t>‹#›</a:t>
            </a:fld>
            <a:endParaRPr lang="en-GB"/>
          </a:p>
        </p:txBody>
      </p:sp>
    </p:spTree>
    <p:extLst>
      <p:ext uri="{BB962C8B-B14F-4D97-AF65-F5344CB8AC3E}">
        <p14:creationId xmlns:p14="http://schemas.microsoft.com/office/powerpoint/2010/main" val="3916144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836F6F-2317-4873-89FB-BE9089E3EB6B}" type="datetimeFigureOut">
              <a:rPr lang="en-GB" smtClean="0"/>
              <a:t>30/03/2020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73E0AE-5AD1-4CC5-B019-53620B6F25EF}" type="slidenum">
              <a:rPr lang="en-GB" smtClean="0"/>
              <a:t>‹#›</a:t>
            </a:fld>
            <a:endParaRPr lang="en-GB"/>
          </a:p>
        </p:txBody>
      </p:sp>
    </p:spTree>
    <p:extLst>
      <p:ext uri="{BB962C8B-B14F-4D97-AF65-F5344CB8AC3E}">
        <p14:creationId xmlns:p14="http://schemas.microsoft.com/office/powerpoint/2010/main" val="20251100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0891" y="361640"/>
            <a:ext cx="10750732" cy="5632311"/>
          </a:xfrm>
          <a:prstGeom prst="rect">
            <a:avLst/>
          </a:prstGeom>
        </p:spPr>
        <p:txBody>
          <a:bodyPr wrap="square">
            <a:spAutoFit/>
          </a:bodyPr>
          <a:lstStyle/>
          <a:p>
            <a:r>
              <a:rPr lang="en-GB" dirty="0" smtClean="0"/>
              <a:t>Dolphin Boy</a:t>
            </a:r>
          </a:p>
          <a:p>
            <a:r>
              <a:rPr lang="en-GB" dirty="0" smtClean="0"/>
              <a:t>The story of Arion</a:t>
            </a:r>
          </a:p>
          <a:p>
            <a:r>
              <a:rPr lang="en-GB" dirty="0" smtClean="0"/>
              <a:t>There was a great poet called Arion. He was a shy young man, and he liked nothing better than to be at home, writing his poems and playing sweet music on his harp. But everyone knew that he was the greatest poet in the world. Rich kings showered him with gifts and wanted him to write special poems just for them.</a:t>
            </a:r>
          </a:p>
          <a:p>
            <a:r>
              <a:rPr lang="en-GB" dirty="0" smtClean="0"/>
              <a:t>After one visit to a far-off land where he composed poetry for the king, Arion was on his way home, aboard a small ship.  He had been given a great chest of treasure. In it were jewels and diamonds, pearls and opals and a golden crown sparkling with rubies. Whatever would he do with it all?</a:t>
            </a:r>
          </a:p>
          <a:p>
            <a:r>
              <a:rPr lang="en-GB" dirty="0" smtClean="0"/>
              <a:t>On board the ship, looking forward to getting back to his peaceful life at home, Arion took out his harp and started to play a happy song. The sailors huddled together, muttering quietly.</a:t>
            </a:r>
          </a:p>
          <a:p>
            <a:r>
              <a:rPr lang="en-GB" dirty="0" smtClean="0"/>
              <a:t>“Let’s steal his treasure and throw him overboard,” suggested one.</a:t>
            </a:r>
          </a:p>
          <a:p>
            <a:r>
              <a:rPr lang="en-GB" dirty="0" smtClean="0"/>
              <a:t>“But what will we tell our king?” asked another.</a:t>
            </a:r>
          </a:p>
          <a:p>
            <a:r>
              <a:rPr lang="en-GB" dirty="0" smtClean="0"/>
              <a:t>“We could say that he stayed behind,” said the captain. “That he couldn’t resist living in the king’s magnificent palace.” </a:t>
            </a:r>
          </a:p>
          <a:p>
            <a:r>
              <a:rPr lang="en-GB" dirty="0" smtClean="0"/>
              <a:t>“Yes!” said the sailors together, their eyes flashing with greed.</a:t>
            </a:r>
          </a:p>
          <a:p>
            <a:r>
              <a:rPr lang="en-GB" dirty="0" smtClean="0"/>
              <a:t>Quietly, quietly, they gathered around Arion. The poet looked up from his harp.</a:t>
            </a:r>
          </a:p>
          <a:p>
            <a:r>
              <a:rPr lang="en-GB" dirty="0" smtClean="0"/>
              <a:t>“Would you like to hear another song?” he asked innocently, when suddenly the captain whipped out a knife.</a:t>
            </a:r>
          </a:p>
          <a:p>
            <a:r>
              <a:rPr lang="en-GB" dirty="0" smtClean="0"/>
              <a:t>“Another song?” he bellowed. “No, what we really want is your treasure!”</a:t>
            </a:r>
          </a:p>
          <a:p>
            <a:r>
              <a:rPr lang="en-GB" dirty="0" smtClean="0"/>
              <a:t>Arion looked from one sailor to another. </a:t>
            </a:r>
          </a:p>
          <a:p>
            <a:r>
              <a:rPr lang="en-GB" dirty="0" smtClean="0"/>
              <a:t>“Please,” he begged. “Don’t kill me. You can have my treasure. I don’t want it – take it all!”</a:t>
            </a:r>
            <a:endParaRPr lang="en-GB" dirty="0"/>
          </a:p>
        </p:txBody>
      </p:sp>
    </p:spTree>
    <p:extLst>
      <p:ext uri="{BB962C8B-B14F-4D97-AF65-F5344CB8AC3E}">
        <p14:creationId xmlns:p14="http://schemas.microsoft.com/office/powerpoint/2010/main" val="41474600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5760" y="570812"/>
            <a:ext cx="11181805" cy="5355312"/>
          </a:xfrm>
          <a:prstGeom prst="rect">
            <a:avLst/>
          </a:prstGeom>
        </p:spPr>
        <p:txBody>
          <a:bodyPr wrap="square">
            <a:spAutoFit/>
          </a:bodyPr>
          <a:lstStyle/>
          <a:p>
            <a:r>
              <a:rPr lang="en-GB" dirty="0" smtClean="0"/>
              <a:t>“Do you expect us to believe that?” laughed the captain, moving closer and pointing his knife at Arion’s throat. “You’ll just report us to the king as soon as we get home. No, we’ll feed you to the sharks!”</a:t>
            </a:r>
          </a:p>
          <a:p>
            <a:r>
              <a:rPr lang="en-GB" dirty="0" smtClean="0">
                <a:solidFill>
                  <a:srgbClr val="FF0000"/>
                </a:solidFill>
              </a:rPr>
              <a:t>Arion trembled with fear. “At least let me sing one last song before you throw me overboard,” he pleaded.</a:t>
            </a:r>
          </a:p>
          <a:p>
            <a:r>
              <a:rPr lang="en-GB" dirty="0" smtClean="0"/>
              <a:t>“All right,” agreed the captain. “But make it quick.”</a:t>
            </a:r>
          </a:p>
          <a:p>
            <a:r>
              <a:rPr lang="en-GB" dirty="0" smtClean="0"/>
              <a:t>Arion started playing again, and as he played, dolphins and seagulls gathered around the ship to listen to the beautiful song.</a:t>
            </a:r>
          </a:p>
          <a:p>
            <a:r>
              <a:rPr lang="en-GB" dirty="0" smtClean="0"/>
              <a:t>“Come on,” said the captain to his mates. “Let’s get this over and done with.” He reached out and pushed Arion off the deck. </a:t>
            </a:r>
          </a:p>
          <a:p>
            <a:r>
              <a:rPr lang="en-GB" dirty="0" smtClean="0"/>
              <a:t>“</a:t>
            </a:r>
            <a:r>
              <a:rPr lang="en-GB" dirty="0" err="1" smtClean="0"/>
              <a:t>Aaaaaagh</a:t>
            </a:r>
            <a:r>
              <a:rPr lang="en-GB" dirty="0" smtClean="0"/>
              <a:t>! HELP!” cried Arion, as he fell towards the crashing waves. He flailed with his arms, trying to stay afloat. But it was no use. He was far out to sea and he couldn’t swim. </a:t>
            </a:r>
          </a:p>
          <a:p>
            <a:r>
              <a:rPr lang="en-GB" dirty="0" smtClean="0"/>
              <a:t>“I’ll drown for sure,” he said to himself. Just then, something pushed gently against his harp and lifted him out of the water. Arion looked down to find that he was sitting on a dolphin’s back. He had been rescued! Happily, he picked up his harp and began playing a cheerful song, not stopping until the dolphin had taken him all the way across the sea and back home. </a:t>
            </a:r>
          </a:p>
          <a:p>
            <a:r>
              <a:rPr lang="en-GB" dirty="0" smtClean="0"/>
              <a:t>“Arion!” cried his king. “Welcome home! But how did you get here? Where is your ship? And where are the other sailors?”</a:t>
            </a:r>
          </a:p>
          <a:p>
            <a:r>
              <a:rPr lang="en-GB" dirty="0" smtClean="0"/>
              <a:t>Arion explained everything that had happened to him.</a:t>
            </a:r>
          </a:p>
          <a:p>
            <a:r>
              <a:rPr lang="en-GB" dirty="0" smtClean="0"/>
              <a:t>A few days later, the ship arrived. </a:t>
            </a:r>
          </a:p>
          <a:p>
            <a:r>
              <a:rPr lang="en-GB" dirty="0" smtClean="0"/>
              <a:t>“Look!” cried one of the sailors. “The king is here to welcome us.”</a:t>
            </a:r>
            <a:endParaRPr lang="en-GB" dirty="0"/>
          </a:p>
        </p:txBody>
      </p:sp>
    </p:spTree>
    <p:extLst>
      <p:ext uri="{BB962C8B-B14F-4D97-AF65-F5344CB8AC3E}">
        <p14:creationId xmlns:p14="http://schemas.microsoft.com/office/powerpoint/2010/main" val="1221520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2697" y="286274"/>
            <a:ext cx="11129554" cy="5078313"/>
          </a:xfrm>
          <a:prstGeom prst="rect">
            <a:avLst/>
          </a:prstGeom>
        </p:spPr>
        <p:txBody>
          <a:bodyPr wrap="square">
            <a:spAutoFit/>
          </a:bodyPr>
          <a:lstStyle/>
          <a:p>
            <a:r>
              <a:rPr lang="en-GB" dirty="0" smtClean="0"/>
              <a:t>“Don’t be so stupid,” growled the captain. “The king is here to see Arion. Don’t panic lads. If we stick to our story, we’ll be all right.”</a:t>
            </a:r>
          </a:p>
          <a:p>
            <a:r>
              <a:rPr lang="en-GB" dirty="0" smtClean="0"/>
              <a:t>As soon as the sailors were safely back on dry land, the king asked them where the famous poet was. Would these soldiers really lie to their king, he wondered.</a:t>
            </a:r>
          </a:p>
          <a:p>
            <a:r>
              <a:rPr lang="en-GB" dirty="0" smtClean="0"/>
              <a:t>“He decided to stay behind,” said the captain. </a:t>
            </a:r>
          </a:p>
          <a:p>
            <a:r>
              <a:rPr lang="en-GB" dirty="0" smtClean="0"/>
              <a:t>“When do you think he will return home?” asked the king, looking them straight in the eye.</a:t>
            </a:r>
          </a:p>
          <a:p>
            <a:r>
              <a:rPr lang="en-GB" dirty="0" smtClean="0"/>
              <a:t>The sailors shrugged. “Who knows? Perhaps he will stay there forever.”</a:t>
            </a:r>
          </a:p>
          <a:p>
            <a:r>
              <a:rPr lang="en-GB" dirty="0" smtClean="0"/>
              <a:t>In the water behind them, a dolphin cawed. It sounded as though it was laughing. The sailors spun round and, one by one, their faces turned a ghostly white. There, standing behind them, was Arion. The captain panicked.</a:t>
            </a:r>
          </a:p>
          <a:p>
            <a:r>
              <a:rPr lang="en-GB" dirty="0" smtClean="0"/>
              <a:t>“I’ve no idea how he got here,” he stammered. “We begged him to come back with us, didn’t we lads?”</a:t>
            </a:r>
          </a:p>
          <a:p>
            <a:r>
              <a:rPr lang="en-GB" dirty="0" smtClean="0"/>
              <a:t>All the sailors nodded in agreement. But the king was not to be fooled.</a:t>
            </a:r>
          </a:p>
          <a:p>
            <a:r>
              <a:rPr lang="en-GB" dirty="0" smtClean="0"/>
              <a:t>“You are liars,” he said, “and you shall be punished.”</a:t>
            </a:r>
          </a:p>
          <a:p>
            <a:r>
              <a:rPr lang="en-GB" dirty="0"/>
              <a:t>He turned to his guards. “Take them to a desert island and leave them there, marooned,” he ordered.</a:t>
            </a:r>
          </a:p>
          <a:p>
            <a:r>
              <a:rPr lang="en-GB" dirty="0"/>
              <a:t>The guards took the sailors away. The kind dolphin who rescued Arion was looked after by the people of the kingdom until he died. Then the Gods turned the dolphin into a cluster of bright stars – to help guide travellers back home.</a:t>
            </a:r>
          </a:p>
          <a:p>
            <a:r>
              <a:rPr lang="en-GB" dirty="0"/>
              <a:t>And as for the treasure... well, Arion let the sailors keep that. But what use are gold and jewels on a desert island? If only the men hadn’t been so greedy!</a:t>
            </a:r>
          </a:p>
          <a:p>
            <a:endParaRPr lang="en-GB" dirty="0"/>
          </a:p>
        </p:txBody>
      </p:sp>
    </p:spTree>
    <p:extLst>
      <p:ext uri="{BB962C8B-B14F-4D97-AF65-F5344CB8AC3E}">
        <p14:creationId xmlns:p14="http://schemas.microsoft.com/office/powerpoint/2010/main" val="586773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914649" y="381136"/>
            <a:ext cx="4570367" cy="6410541"/>
          </a:xfrm>
          <a:prstGeom prst="rect">
            <a:avLst/>
          </a:prstGeom>
        </p:spPr>
      </p:pic>
    </p:spTree>
    <p:extLst>
      <p:ext uri="{BB962C8B-B14F-4D97-AF65-F5344CB8AC3E}">
        <p14:creationId xmlns:p14="http://schemas.microsoft.com/office/powerpoint/2010/main" val="737357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982</Words>
  <Application>Microsoft Office PowerPoint</Application>
  <PresentationFormat>Widescreen</PresentationFormat>
  <Paragraphs>37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Puzas</dc:creator>
  <cp:lastModifiedBy>Helen Puzas</cp:lastModifiedBy>
  <cp:revision>3</cp:revision>
  <dcterms:created xsi:type="dcterms:W3CDTF">2020-03-30T11:43:37Z</dcterms:created>
  <dcterms:modified xsi:type="dcterms:W3CDTF">2020-03-30T12:40:47Z</dcterms:modified>
</cp:coreProperties>
</file>