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9" r:id="rId4"/>
    <p:sldId id="261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5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4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D542-B3F6-4598-8B8D-08263732F43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Before we continue visiting Paris, unscramble this sentence and write it correctly, using a capital letter, finger spaces and a full stop. 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Friday 24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600" dirty="0" smtClean="0">
                <a:latin typeface="Comic Sans MS" panose="030F0702030302020204" pitchFamily="66" charset="0"/>
              </a:rPr>
              <a:t> April 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Around the World in 80 days</a:t>
            </a:r>
            <a:r>
              <a:rPr lang="en-GB" sz="2800" dirty="0" smtClean="0">
                <a:latin typeface="Comic Sans MS" panose="030F0702030302020204" pitchFamily="66" charset="0"/>
              </a:rPr>
              <a:t>! – </a:t>
            </a:r>
            <a:r>
              <a:rPr lang="en-GB" sz="3600" dirty="0" smtClean="0">
                <a:latin typeface="Comic Sans MS" panose="030F0702030302020204" pitchFamily="66" charset="0"/>
              </a:rPr>
              <a:t>Paris, France.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31" y="2725200"/>
            <a:ext cx="2507938" cy="2183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981" y="5113147"/>
            <a:ext cx="3932653" cy="859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23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Paris, there are lots of cafés where you can get something to eat and drink. People can sit at tables and chairs outside and order their food.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4" y="3551163"/>
            <a:ext cx="4664744" cy="2625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14" y="3551163"/>
            <a:ext cx="4690969" cy="2625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57646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else do we see when we walk around Paris?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57646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sort of food do they eat in France?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assets.tmecosys.com/image/upload/t_web767x639/i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482">
            <a:off x="558436" y="2015873"/>
            <a:ext cx="2469113" cy="20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French Baguette | Recipe | French bread recipe, Recipes, Baguet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398" y="4897724"/>
            <a:ext cx="1774392" cy="1876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4897724"/>
            <a:ext cx="2449067" cy="1836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5576" y="4471486"/>
            <a:ext cx="127932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Snails 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392262" y="2050307"/>
            <a:ext cx="1389603" cy="595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Crepes</a:t>
            </a:r>
            <a:endParaRPr lang="en-GB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6766594" y="4647126"/>
            <a:ext cx="202676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Macarons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856" y="4969008"/>
            <a:ext cx="2658162" cy="15948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75510" y="4471486"/>
            <a:ext cx="180250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Croissant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940" y="2188210"/>
            <a:ext cx="2569704" cy="17748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99451" y="1752255"/>
            <a:ext cx="181409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Baguette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892" y="2439748"/>
            <a:ext cx="2553309" cy="17836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81523" y="1965146"/>
            <a:ext cx="18850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Cheese 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4212" y="4050608"/>
            <a:ext cx="1610853" cy="2362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80493" y="3573061"/>
            <a:ext cx="1224572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Onion Soup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025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365125"/>
            <a:ext cx="6794695" cy="173096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4000" dirty="0" smtClean="0">
                <a:latin typeface="Comic Sans MS" panose="030F0702030302020204" pitchFamily="66" charset="0"/>
              </a:rPr>
              <a:t>Today you are going to create a menu for a café in Paris.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84739" y="4237874"/>
            <a:ext cx="6794695" cy="2314843"/>
          </a:xfrm>
          <a:solidFill>
            <a:srgbClr val="CCFF99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Using the template shown, write your own menu.</a:t>
            </a:r>
          </a:p>
          <a:p>
            <a:r>
              <a:rPr lang="en-GB" dirty="0" smtClean="0"/>
              <a:t>Include some of the French food shown on the previous slide, you can also add your favourite foods to the menu!</a:t>
            </a:r>
          </a:p>
          <a:p>
            <a:r>
              <a:rPr lang="en-GB" dirty="0" smtClean="0"/>
              <a:t>Be sure to sound out the words and use your phonics.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95117" y="2382150"/>
            <a:ext cx="535979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is a menu?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 menu is a list of food and drink that you can order at a café or restaurant.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50" y="492691"/>
            <a:ext cx="3883395" cy="56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here</a:t>
            </a:r>
          </a:p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there</a:t>
            </a:r>
          </a:p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where</a:t>
            </a:r>
          </a:p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come </a:t>
            </a:r>
          </a:p>
          <a:p>
            <a:pPr marL="0" indent="0" algn="ctr">
              <a:buNone/>
            </a:pPr>
            <a:r>
              <a:rPr lang="en-GB" sz="4400">
                <a:latin typeface="Comic Sans MS" panose="030F0702030302020204" pitchFamily="66" charset="0"/>
              </a:rPr>
              <a:t>s</a:t>
            </a:r>
            <a:r>
              <a:rPr lang="en-GB" sz="4400" smtClean="0">
                <a:latin typeface="Comic Sans MS" panose="030F0702030302020204" pitchFamily="66" charset="0"/>
              </a:rPr>
              <a:t>ome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Spellings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Please practise reading and writing the words below.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175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 Friday 24th April  Around the World in 80 days! – Paris, France. </vt:lpstr>
      <vt:lpstr>PowerPoint Presentation</vt:lpstr>
      <vt:lpstr> </vt:lpstr>
      <vt:lpstr>Today you are going to create a menu for a café in Paris.</vt:lpstr>
      <vt:lpstr>Spellings Please practise reading and writing the words below.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21st April Can you make a list of the animals in this picture?</dc:title>
  <dc:creator>Jackie Frain</dc:creator>
  <cp:lastModifiedBy>Charlotte Pilbeam</cp:lastModifiedBy>
  <cp:revision>51</cp:revision>
  <dcterms:created xsi:type="dcterms:W3CDTF">2020-04-06T09:53:35Z</dcterms:created>
  <dcterms:modified xsi:type="dcterms:W3CDTF">2020-04-23T08:07:46Z</dcterms:modified>
</cp:coreProperties>
</file>