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55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9A4C-6E28-4D21-93A9-ABE44A4FA3C6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E4C34-4382-40AD-84F2-4E7E89D1D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Ie – terrible tie is </a:t>
            </a:r>
            <a:r>
              <a:rPr lang="en-GB" baseline="0" dirty="0" smtClean="0"/>
              <a:t>an additional sound and is one that many of the children may not have come across yet.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27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133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 and magpie.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75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E4C34-4382-40AD-84F2-4E7E89D1D9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27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9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52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71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6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5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9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9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61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89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7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914A-6479-4E4E-8BC0-6F9CFE2B3CDE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1F3E-8BAC-4BF2-97B3-116D302812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5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>Our focus sound today is…</a:t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71602"/>
            <a:ext cx="2620676" cy="3938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3937" y="3343335"/>
            <a:ext cx="2586038" cy="239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44726" y="225083"/>
            <a:ext cx="6738425" cy="258845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752145" y="3457637"/>
            <a:ext cx="6738425" cy="2588455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1584" y="492991"/>
            <a:ext cx="5124707" cy="2052638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481302" y="2257252"/>
            <a:ext cx="1280109" cy="2810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295392" y="2218005"/>
            <a:ext cx="342102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852905" y="2218005"/>
            <a:ext cx="342102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113232" y="2218005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8693" y="3625532"/>
            <a:ext cx="4505326" cy="225266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654022" y="5516533"/>
            <a:ext cx="1322590" cy="2169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81003" y="5766419"/>
            <a:ext cx="342102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78246" y="5722361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147776" y="5610452"/>
            <a:ext cx="351693" cy="3516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5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>Can you spell these words:</a:t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7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275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3" y="3451296"/>
            <a:ext cx="3390900" cy="2543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738" y="3710851"/>
            <a:ext cx="3825001" cy="202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4339" y="489316"/>
            <a:ext cx="9144000" cy="5320640"/>
          </a:xfrm>
        </p:spPr>
        <p:txBody>
          <a:bodyPr>
            <a:normAutofit/>
          </a:bodyPr>
          <a:lstStyle/>
          <a:p>
            <a:r>
              <a:rPr lang="en-GB" sz="8800" dirty="0" smtClean="0">
                <a:latin typeface="+mn-lt"/>
              </a:rPr>
              <a:t/>
            </a:r>
            <a:br>
              <a:rPr lang="en-GB" sz="8800" dirty="0" smtClean="0">
                <a:latin typeface="+mn-lt"/>
              </a:rPr>
            </a:br>
            <a:r>
              <a:rPr lang="en-GB" sz="8800" dirty="0">
                <a:latin typeface="+mn-lt"/>
              </a:rPr>
              <a:t/>
            </a:r>
            <a:br>
              <a:rPr lang="en-GB" sz="8800" dirty="0">
                <a:latin typeface="+mn-lt"/>
              </a:rPr>
            </a:br>
            <a:endParaRPr lang="en-GB" sz="8800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75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95275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47675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4044" y="641257"/>
            <a:ext cx="3127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Which pictures have the ie sound in them?</a:t>
            </a:r>
          </a:p>
          <a:p>
            <a:endParaRPr lang="en-GB" sz="4000" dirty="0"/>
          </a:p>
          <a:p>
            <a:r>
              <a:rPr lang="en-GB" sz="4000" dirty="0" smtClean="0"/>
              <a:t>What other sounds can you spot?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338" y="846961"/>
            <a:ext cx="4953001" cy="560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 to read a reading book…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8113" y="5858676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Username: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BeechwoodRobins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or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BeechwoodWrens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Password: Robins2020                or Wrens26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9551" y="1363796"/>
            <a:ext cx="42833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Look for the RWI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books, ask your child which group they were in before Easter and below is a list of the correct book colour: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Ms Baldwin/Mrs Baker: </a:t>
            </a:r>
            <a:r>
              <a:rPr kumimoji="0" lang="en-GB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ue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or grey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Miss Pilbeam: Yellow or blue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Frain: Pink or orange books.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Rabasse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: Green </a:t>
            </a:r>
            <a:r>
              <a:rPr lang="en-GB" smtClean="0">
                <a:solidFill>
                  <a:prstClr val="black"/>
                </a:solidFill>
                <a:latin typeface="Calibri" panose="020F0502020204030204"/>
              </a:rPr>
              <a:t>or purple books. </a:t>
            </a:r>
            <a:endParaRPr lang="en-GB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Mrs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Soutter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, Miss Wright, Mrs Baskerville: Red Books. </a:t>
            </a:r>
            <a:endParaRPr kumimoji="0" lang="en-GB" sz="18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1382846"/>
            <a:ext cx="6555914" cy="434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04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148</Words>
  <Application>Microsoft Office PowerPoint</Application>
  <PresentationFormat>Widescreen</PresentationFormat>
  <Paragraphs>27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Our focus sound today is…  </vt:lpstr>
      <vt:lpstr>PowerPoint Presentation</vt:lpstr>
      <vt:lpstr>Can you spell these words:  </vt:lpstr>
      <vt:lpstr>  </vt:lpstr>
      <vt:lpstr>Remember to read a reading book…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Charlotte Pilbeam</dc:creator>
  <cp:lastModifiedBy>Charlotte Pilbeam</cp:lastModifiedBy>
  <cp:revision>48</cp:revision>
  <dcterms:created xsi:type="dcterms:W3CDTF">2020-03-22T10:21:02Z</dcterms:created>
  <dcterms:modified xsi:type="dcterms:W3CDTF">2020-04-29T14:54:48Z</dcterms:modified>
</cp:coreProperties>
</file>