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242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E7ECC-6587-40B9-BB90-C9B3569A9477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9027-E512-491E-9FED-16BA504F9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0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Day</a:t>
            </a:r>
            <a:r>
              <a:rPr lang="en-GB" baseline="0" dirty="0" smtClean="0"/>
              <a:t> 2-</a:t>
            </a:r>
            <a:r>
              <a:rPr lang="en-US" sz="1200" dirty="0" smtClean="0"/>
              <a:t>Vocabulary day! Read the chapter again. Are there any words you don’t understand?</a:t>
            </a:r>
          </a:p>
          <a:p>
            <a:endParaRPr lang="en-US" sz="1200" dirty="0" smtClean="0"/>
          </a:p>
          <a:p>
            <a:r>
              <a:rPr lang="en-US" sz="1200" dirty="0" smtClean="0"/>
              <a:t> Get a dictionary and try and find the words you don’t know – can you write down the definition for them?</a:t>
            </a:r>
          </a:p>
          <a:p>
            <a:endParaRPr lang="en-US" sz="1200" dirty="0" smtClean="0"/>
          </a:p>
          <a:p>
            <a:r>
              <a:rPr lang="en-US" sz="1200" dirty="0" smtClean="0"/>
              <a:t> Can you use any of the words in a sentence? </a:t>
            </a:r>
            <a:r>
              <a:rPr lang="en-US" sz="1200" smtClean="0"/>
              <a:t>Can you think of any ways to help you remember these words?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C9027-E512-491E-9FED-16BA504F91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7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E822-7541-4FA6-8D29-50058AFB0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B3B65-38BB-4733-A43A-86E75ED72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56CE-0CBA-436D-B7FD-866D2673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298F-20A3-4B39-B874-2D0D9D53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19F8-E2E0-41D5-A454-63B8DFEA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18072-D5E0-4CF3-B92E-07495BDF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3CB31-5A3D-454D-8865-5E3A08D86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7138-2949-4062-9CA6-0C7F7FBD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6BFE-D546-4CF6-9AFF-CB478A39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118B8-C370-46BF-BE03-6D086C27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8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9776A-9AF4-431D-BD24-C77177182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86F9F-31C0-4415-9D73-81447E89F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E7BC9-208A-4ADA-BEFE-517E0A42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02EB9-223E-4E85-9FF9-69D6342A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144D-B3A8-42C3-889A-321DE4E3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0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40CA-9D4B-4C21-8CF1-F9EDBD7E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EF9C-66FD-4841-97F1-2CAB25B1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ED0B9-78B7-4633-8F82-B44F123A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4568-D6D8-4EDC-8269-42D30BDA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A8F6B-7328-4384-94EF-15301B3C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6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C407-C64E-439B-9AFB-F2506FAF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669E4-7A7B-46A8-8304-E1E3C6EA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B206A-86E6-480A-9AA5-B328021E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23D73-BAB6-429F-9AEC-41115B24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B2987-5B80-49EF-837F-99323F0D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1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5C40-F04A-45CC-BB87-CE584EF6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73EA-EF28-4A87-A4E9-5AFADAE34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5C0A6-AAB5-4BB5-AD40-A9DAA903A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5A39D-45D8-4D58-943D-239712F9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0D930-6344-4DCD-A09E-D71A5224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C7280-64A9-4490-BB44-DE9F84CC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9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948F-361E-4848-9832-967D2BE04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B33ED-6E49-446D-8965-AA77129E7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AF90E-7044-4A4F-9260-DFF3CE99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AC13A-5F78-4AED-81FE-E237756C6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98AEA-63F8-4F52-8F1C-00E4DACD3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3AD0F-7AA5-41E9-8A98-9AD2FD4B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EBF0F-7A15-44FF-A65E-BB004EDB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7E308-9B10-4321-97DE-08A6D7DB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84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E062-A57B-47CE-8B6E-0BD7FDF4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C31A2-1383-483B-B89A-ACAB90431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A125-5559-4A9A-96E2-5B2A26ED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347C-5C5D-44B3-B5BD-728E82BF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2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8C606-D7FC-46A6-818C-16B3F428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46CE8-0732-4F98-8B05-BA4FB0DB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E3225-0F5F-4ADD-B93F-04D01ED0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8946-7F04-40BD-8B24-F1F94661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2EA1D-6657-43BF-9B47-3A07C3B47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2C2FE-D971-491D-9DD7-5A921D671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3C4F7-14BB-4087-86ED-13A0BDBB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5A633-EE50-4BD0-B7B5-68D6FAB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DD157-0503-4E63-AA30-F2AEAA5D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5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3405-0334-4839-93DB-CDC94121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53B9D-2988-4F18-827D-9D1A0A9DE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C1CA5-43B0-477F-9C15-6F95C6F60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FF4BB-51E2-44FE-9363-6C407CAC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125F-1B77-42F8-94E9-929D175B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56382-B591-46B1-B7AD-42FBEACA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7FBEF-38F0-4A0E-B1DE-58A6E2D9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C82D8-8F2B-4340-AA6B-994134E8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10181-CDC7-437A-90A1-4C60C8A79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A012-B98B-48DD-8D7F-41329D17CEE5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52E91-FF7F-4D4D-9AA9-FDFEFD065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B8C93-B46F-44A4-9404-4BCB810DF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64FB-8306-4073-A552-0B9954302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2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48" t="10398" r="32452" b="9375"/>
          <a:stretch/>
        </p:blipFill>
        <p:spPr>
          <a:xfrm>
            <a:off x="6151419" y="-1"/>
            <a:ext cx="5586152" cy="6842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2920" t="10227" r="33474" b="9091"/>
          <a:stretch/>
        </p:blipFill>
        <p:spPr>
          <a:xfrm>
            <a:off x="399011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583" y="555906"/>
            <a:ext cx="8399417" cy="542764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L.O.: I can develop my reading comprehension skills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Comprehension: Excalibur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was Excalibur made?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did Arthur travel to fetch the sword?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part of the sword did Merlin say was most precious?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 this sentence- For while he had it at his side….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were the people of Camelot happy at the end of the story?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these events from 1-5.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Arthur lost his sword.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Arthur rode out of Camelot to stop Sir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Lady of the lake gave Arthur a new sword called Excalibur.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men were fighting each other and fell off their horses.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Merlin arrived and stopped Sir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Pellinore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killing Arthur. </a:t>
            </a:r>
          </a:p>
        </p:txBody>
      </p:sp>
    </p:spTree>
    <p:extLst>
      <p:ext uri="{BB962C8B-B14F-4D97-AF65-F5344CB8AC3E}">
        <p14:creationId xmlns:p14="http://schemas.microsoft.com/office/powerpoint/2010/main" val="315820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</Words>
  <Application>Microsoft Office PowerPoint</Application>
  <PresentationFormat>Widescreen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Jitendra Jain05</dc:creator>
  <cp:lastModifiedBy>Sonia Jain</cp:lastModifiedBy>
  <cp:revision>10</cp:revision>
  <dcterms:created xsi:type="dcterms:W3CDTF">2020-04-02T10:26:13Z</dcterms:created>
  <dcterms:modified xsi:type="dcterms:W3CDTF">2020-04-28T12:23:11Z</dcterms:modified>
</cp:coreProperties>
</file>