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2" r:id="rId3"/>
    <p:sldId id="272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LO: to be able to read and write the time.</a:t>
            </a:r>
          </a:p>
          <a:p>
            <a:pPr marL="0" indent="0">
              <a:buNone/>
            </a:pPr>
            <a:r>
              <a:rPr lang="en-GB" dirty="0" smtClean="0"/>
              <a:t>Steps to success:</a:t>
            </a:r>
          </a:p>
          <a:p>
            <a:pPr marL="0" indent="0">
              <a:buNone/>
            </a:pPr>
            <a:r>
              <a:rPr lang="en-GB" dirty="0" smtClean="0"/>
              <a:t>I can place the hands at the correct time.</a:t>
            </a:r>
          </a:p>
          <a:p>
            <a:pPr marL="0" indent="0">
              <a:buNone/>
            </a:pPr>
            <a:r>
              <a:rPr lang="en-GB" dirty="0" smtClean="0"/>
              <a:t>I can read the time on the clocks.</a:t>
            </a:r>
          </a:p>
          <a:p>
            <a:pPr marL="0" indent="0">
              <a:buNone/>
            </a:pPr>
            <a:r>
              <a:rPr lang="en-GB" dirty="0" smtClean="0"/>
              <a:t>I can use a number line to add the times together to say the final time.</a:t>
            </a:r>
          </a:p>
          <a:p>
            <a:pPr marL="0" indent="0">
              <a:buNone/>
            </a:pPr>
            <a:r>
              <a:rPr lang="en-GB" dirty="0" smtClean="0"/>
              <a:t>I can solve problems related to time.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24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" y="264549"/>
            <a:ext cx="4136015" cy="2230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872" y="1645988"/>
            <a:ext cx="4404879" cy="2471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11" y="4350325"/>
            <a:ext cx="5275113" cy="21751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5964" y="264549"/>
            <a:ext cx="385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your clocks from previous lessons to help you work out the correct times.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03" y="684068"/>
            <a:ext cx="4905375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03" y="4197495"/>
            <a:ext cx="5076825" cy="17049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5203" y="4197495"/>
            <a:ext cx="390958" cy="319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846618" y="554182"/>
            <a:ext cx="2729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will need to remember you time facts from previous lessons to find the missing minutes.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04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85" y="628649"/>
            <a:ext cx="3720379" cy="2714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6" y="602043"/>
            <a:ext cx="4250748" cy="27407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6174" y="3910192"/>
            <a:ext cx="4639458" cy="26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3" y="252412"/>
            <a:ext cx="428625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455" y="2729346"/>
            <a:ext cx="47244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49091" y="374073"/>
            <a:ext cx="3449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use a ruler to make sure your lines are straight and pointing to the correct number or space.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5018" y="3061855"/>
            <a:ext cx="2729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Discuss this first with an adult explaining your </a:t>
            </a:r>
            <a:r>
              <a:rPr lang="en-GB" dirty="0" smtClean="0"/>
              <a:t>reasoning's.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5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Helen Puzas</cp:lastModifiedBy>
  <cp:revision>40</cp:revision>
  <dcterms:created xsi:type="dcterms:W3CDTF">2019-07-05T11:02:13Z</dcterms:created>
  <dcterms:modified xsi:type="dcterms:W3CDTF">2020-04-26T13:19:00Z</dcterms:modified>
</cp:coreProperties>
</file>