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6556-06F3-4B0C-BB72-A44C6664D099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9CD0-2A4B-4C62-88C9-71A71891B3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150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6556-06F3-4B0C-BB72-A44C6664D099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9CD0-2A4B-4C62-88C9-71A71891B3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408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6556-06F3-4B0C-BB72-A44C6664D099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9CD0-2A4B-4C62-88C9-71A71891B3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126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6556-06F3-4B0C-BB72-A44C6664D099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9CD0-2A4B-4C62-88C9-71A71891B3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601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6556-06F3-4B0C-BB72-A44C6664D099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9CD0-2A4B-4C62-88C9-71A71891B3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38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6556-06F3-4B0C-BB72-A44C6664D099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9CD0-2A4B-4C62-88C9-71A71891B3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875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6556-06F3-4B0C-BB72-A44C6664D099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9CD0-2A4B-4C62-88C9-71A71891B3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54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6556-06F3-4B0C-BB72-A44C6664D099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9CD0-2A4B-4C62-88C9-71A71891B3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837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6556-06F3-4B0C-BB72-A44C6664D099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9CD0-2A4B-4C62-88C9-71A71891B3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243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6556-06F3-4B0C-BB72-A44C6664D099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9CD0-2A4B-4C62-88C9-71A71891B3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492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6556-06F3-4B0C-BB72-A44C6664D099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9CD0-2A4B-4C62-88C9-71A71891B3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810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16556-06F3-4B0C-BB72-A44C6664D099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D9CD0-2A4B-4C62-88C9-71A71891B3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69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3891" y="457200"/>
            <a:ext cx="9144000" cy="988436"/>
          </a:xfrm>
        </p:spPr>
        <p:txBody>
          <a:bodyPr/>
          <a:lstStyle/>
          <a:p>
            <a:r>
              <a:rPr lang="en-GB" dirty="0" smtClean="0"/>
              <a:t>English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691" y="1953347"/>
            <a:ext cx="11430000" cy="1655762"/>
          </a:xfrm>
        </p:spPr>
        <p:txBody>
          <a:bodyPr>
            <a:noAutofit/>
          </a:bodyPr>
          <a:lstStyle/>
          <a:p>
            <a:r>
              <a:rPr lang="en-GB" sz="2800" u="sng" dirty="0" smtClean="0"/>
              <a:t>Wednesday, 29</a:t>
            </a:r>
            <a:r>
              <a:rPr lang="en-GB" sz="2800" u="sng" baseline="30000" dirty="0" smtClean="0"/>
              <a:t>th</a:t>
            </a:r>
            <a:r>
              <a:rPr lang="en-GB" sz="2800" u="sng" dirty="0" smtClean="0"/>
              <a:t> April, 2020</a:t>
            </a:r>
          </a:p>
          <a:p>
            <a:r>
              <a:rPr lang="en-GB" sz="3600" b="1" u="sng" dirty="0" smtClean="0"/>
              <a:t>LO: To </a:t>
            </a:r>
            <a:r>
              <a:rPr lang="en-GB" sz="3600" b="1" u="sng" dirty="0" smtClean="0"/>
              <a:t>write in the third person and past tense</a:t>
            </a:r>
            <a:endParaRPr lang="en-GB" sz="3600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668" y="3214798"/>
            <a:ext cx="4988446" cy="33006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92" y="3584863"/>
            <a:ext cx="2994481" cy="23760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0019" y="3270335"/>
            <a:ext cx="2715087" cy="3245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747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Past Tense and 3</a:t>
            </a:r>
            <a:r>
              <a:rPr lang="en-GB" baseline="30000" dirty="0" smtClean="0"/>
              <a:t>rd</a:t>
            </a:r>
            <a:r>
              <a:rPr lang="en-GB" dirty="0" smtClean="0"/>
              <a:t> Person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1809" y="2189018"/>
            <a:ext cx="5200864" cy="3820751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6242992" y="4618139"/>
            <a:ext cx="588817" cy="20781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838200" y="1951892"/>
            <a:ext cx="503506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News reports are written in the past tense when they are explaining events that have already happened.</a:t>
            </a:r>
          </a:p>
          <a:p>
            <a:endParaRPr lang="en-GB" dirty="0"/>
          </a:p>
          <a:p>
            <a:r>
              <a:rPr lang="en-GB" dirty="0" smtClean="0"/>
              <a:t>The robber </a:t>
            </a:r>
            <a:r>
              <a:rPr lang="en-GB" dirty="0" smtClean="0">
                <a:solidFill>
                  <a:srgbClr val="FF0000"/>
                </a:solidFill>
              </a:rPr>
              <a:t>left</a:t>
            </a:r>
            <a:r>
              <a:rPr lang="en-GB" dirty="0" smtClean="0"/>
              <a:t> the bank on his motorbike. </a:t>
            </a:r>
          </a:p>
          <a:p>
            <a:endParaRPr lang="en-GB" dirty="0"/>
          </a:p>
          <a:p>
            <a:r>
              <a:rPr lang="en-GB" dirty="0" smtClean="0"/>
              <a:t>They are also written in the third person. We don’t usually use I (first person) or you (second person). 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3</a:t>
            </a:r>
            <a:r>
              <a:rPr lang="en-GB" baseline="30000" dirty="0" smtClean="0">
                <a:solidFill>
                  <a:srgbClr val="FF0000"/>
                </a:solidFill>
              </a:rPr>
              <a:t>rd</a:t>
            </a:r>
            <a:r>
              <a:rPr lang="en-GB" dirty="0" smtClean="0">
                <a:solidFill>
                  <a:srgbClr val="FF0000"/>
                </a:solidFill>
              </a:rPr>
              <a:t> person: He/she/it/they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/>
              <a:t>What examples of past tense and 3</a:t>
            </a:r>
            <a:r>
              <a:rPr lang="en-GB" baseline="30000" dirty="0" smtClean="0"/>
              <a:t>rd</a:t>
            </a:r>
            <a:r>
              <a:rPr lang="en-GB" dirty="0" smtClean="0"/>
              <a:t> person can you find in the following recount?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0726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9762"/>
            <a:ext cx="4938346" cy="544720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How many verbs in the past tense can you find? </a:t>
            </a:r>
          </a:p>
          <a:p>
            <a:pPr marL="0" indent="0">
              <a:buNone/>
            </a:pPr>
            <a:r>
              <a:rPr lang="en-GB" i="1" dirty="0" smtClean="0"/>
              <a:t>Returned, broken …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r>
              <a:rPr lang="en-GB" i="1" dirty="0" smtClean="0">
                <a:solidFill>
                  <a:srgbClr val="0070C0"/>
                </a:solidFill>
              </a:rPr>
              <a:t>Can you find some examples of third person use?</a:t>
            </a:r>
          </a:p>
          <a:p>
            <a:pPr marL="0" indent="0">
              <a:buNone/>
            </a:pPr>
            <a:endParaRPr lang="en-GB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i="1" dirty="0" smtClean="0"/>
              <a:t>It has made</a:t>
            </a:r>
            <a:endParaRPr lang="en-GB" i="1" dirty="0"/>
          </a:p>
          <a:p>
            <a:pPr marL="0" indent="0">
              <a:buNone/>
            </a:pPr>
            <a:r>
              <a:rPr lang="en-GB" i="1" dirty="0" smtClean="0"/>
              <a:t>Peake was asked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7707" y="158036"/>
            <a:ext cx="4756272" cy="649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911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Task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744915" cy="435133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Change the following sentences to make them past tense.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Have a go a writing a two short paragraph recounts of yesterday. Make one in the past tense and one in the present.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0492" y="265234"/>
            <a:ext cx="5486400" cy="613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24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161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English </vt:lpstr>
      <vt:lpstr>Past Tense and 3rd Person</vt:lpstr>
      <vt:lpstr>PowerPoint Presentation</vt:lpstr>
      <vt:lpstr>Task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</dc:title>
  <dc:creator>Gerald Compton</dc:creator>
  <cp:lastModifiedBy>Gerald Compton</cp:lastModifiedBy>
  <cp:revision>10</cp:revision>
  <dcterms:created xsi:type="dcterms:W3CDTF">2020-04-24T09:20:02Z</dcterms:created>
  <dcterms:modified xsi:type="dcterms:W3CDTF">2020-04-28T07:34:06Z</dcterms:modified>
</cp:coreProperties>
</file>