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0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68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9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3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62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9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5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31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42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33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45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F2800-C16C-478B-BCB5-12114DA85FBB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25F6-FD3B-457A-AF8A-994069EC8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19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172200" y="1444880"/>
            <a:ext cx="5626510" cy="517363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What do you think a delayed action fuse is? Can you describe it?  </a:t>
            </a:r>
          </a:p>
          <a:p>
            <a:pPr marL="0" indent="0">
              <a:buNone/>
            </a:pPr>
            <a:r>
              <a:rPr lang="en-GB" dirty="0" smtClean="0"/>
              <a:t>Look </a:t>
            </a:r>
            <a:r>
              <a:rPr lang="en-GB" dirty="0" smtClean="0"/>
              <a:t>up the words in </a:t>
            </a:r>
            <a:r>
              <a:rPr lang="en-GB" i="1" dirty="0" smtClean="0">
                <a:solidFill>
                  <a:srgbClr val="FF0000"/>
                </a:solidFill>
              </a:rPr>
              <a:t>red </a:t>
            </a:r>
            <a:r>
              <a:rPr lang="en-GB" i="1" dirty="0" smtClean="0">
                <a:solidFill>
                  <a:srgbClr val="FF0000"/>
                </a:solidFill>
              </a:rPr>
              <a:t>italics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i="1" dirty="0" smtClean="0">
                <a:solidFill>
                  <a:srgbClr val="FF0000"/>
                </a:solidFill>
              </a:rPr>
              <a:t>Muffled 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irresistible 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Cascade</a:t>
            </a:r>
            <a:endParaRPr lang="en-GB" i="1" dirty="0">
              <a:solidFill>
                <a:srgbClr val="FF0000"/>
              </a:solidFill>
            </a:endParaRPr>
          </a:p>
          <a:p>
            <a:endParaRPr lang="en-GB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Were there any other words that you need to look up? 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9604" y="0"/>
            <a:ext cx="11519106" cy="13255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Tuesday 28</a:t>
            </a:r>
            <a:r>
              <a:rPr lang="en-GB" baseline="30000" smtClean="0">
                <a:solidFill>
                  <a:schemeClr val="bg1"/>
                </a:solidFill>
              </a:rPr>
              <a:t>th</a:t>
            </a:r>
            <a:r>
              <a:rPr lang="en-GB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April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LO To investigate vocabulary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79604" y="1444498"/>
            <a:ext cx="5744497" cy="541350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500" dirty="0" smtClean="0"/>
              <a:t>Finish reading the pages from yesterday, if you have not done so</a:t>
            </a:r>
            <a:r>
              <a:rPr lang="en-GB" sz="3500" dirty="0" smtClean="0"/>
              <a:t>.</a:t>
            </a:r>
          </a:p>
          <a:p>
            <a:pPr marL="0" indent="0">
              <a:buNone/>
            </a:pPr>
            <a:r>
              <a:rPr lang="en-GB" sz="3500" dirty="0" smtClean="0"/>
              <a:t>They tell of Lila and </a:t>
            </a:r>
            <a:r>
              <a:rPr lang="en-GB" sz="3500" dirty="0" err="1" smtClean="0"/>
              <a:t>Lalchand’s</a:t>
            </a:r>
            <a:r>
              <a:rPr lang="en-GB" sz="3500" dirty="0" smtClean="0"/>
              <a:t> display. </a:t>
            </a:r>
          </a:p>
          <a:p>
            <a:pPr marL="0" indent="0">
              <a:buNone/>
            </a:pPr>
            <a:r>
              <a:rPr lang="en-GB" sz="3500" dirty="0" smtClean="0"/>
              <a:t>Could you make a picture in your mind from the  </a:t>
            </a:r>
            <a:r>
              <a:rPr lang="en-GB" sz="3500" dirty="0" smtClean="0"/>
              <a:t>author’s </a:t>
            </a:r>
            <a:r>
              <a:rPr lang="en-GB" sz="3500" dirty="0" smtClean="0"/>
              <a:t>description?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24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686" y="219982"/>
            <a:ext cx="10515600" cy="969899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GB" dirty="0" smtClean="0"/>
              <a:t>Find the descriptive words from the text.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943" y="1651889"/>
            <a:ext cx="5791200" cy="43513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>Make a list of the descriptions from </a:t>
            </a:r>
            <a:r>
              <a:rPr lang="en-GB" dirty="0" smtClean="0"/>
              <a:t>y</a:t>
            </a:r>
            <a:r>
              <a:rPr lang="en-GB" dirty="0" smtClean="0"/>
              <a:t>esterday’s text  </a:t>
            </a:r>
          </a:p>
          <a:p>
            <a:r>
              <a:rPr lang="en-GB" dirty="0" smtClean="0"/>
              <a:t>Sometimes there is just an adjective.</a:t>
            </a:r>
          </a:p>
          <a:p>
            <a:r>
              <a:rPr lang="en-GB" dirty="0" smtClean="0"/>
              <a:t>Sometimes there is a phrase which describes the action and the adverbs are very important. 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36229" y="1465944"/>
            <a:ext cx="4595115" cy="5196114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32230" y="4891314"/>
            <a:ext cx="6720114" cy="15739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In the next slide, you will be identifying similes, so don’t include those here.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537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5125"/>
            <a:ext cx="11061192" cy="107048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Similes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8" y="1825624"/>
            <a:ext cx="11061192" cy="496836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Can you find the similes that the author has used to help the reader imagine the scene before him/her? </a:t>
            </a:r>
          </a:p>
          <a:p>
            <a:r>
              <a:rPr lang="en-GB" dirty="0" smtClean="0"/>
              <a:t>Go through the text and find as many as you can. </a:t>
            </a:r>
          </a:p>
          <a:p>
            <a:r>
              <a:rPr lang="en-GB" dirty="0" smtClean="0"/>
              <a:t>You would write your answer like this: </a:t>
            </a:r>
          </a:p>
          <a:p>
            <a:pPr marL="0" indent="261938">
              <a:buNone/>
            </a:pPr>
            <a:r>
              <a:rPr lang="en-GB" i="1" dirty="0" smtClean="0"/>
              <a:t>The flowers began to float across the </a:t>
            </a:r>
          </a:p>
          <a:p>
            <a:pPr marL="0" indent="261938">
              <a:buNone/>
            </a:pPr>
            <a:r>
              <a:rPr lang="en-GB" i="1" dirty="0" smtClean="0"/>
              <a:t>dark lake like little paper boats.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7155543" y="3802743"/>
            <a:ext cx="3976914" cy="2177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Hint: </a:t>
            </a:r>
          </a:p>
          <a:p>
            <a:pPr algn="ctr"/>
            <a:r>
              <a:rPr lang="en-GB" sz="3600" dirty="0" smtClean="0"/>
              <a:t>There are at least seven!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816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197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Tuesday 28th April LO To investigate vocabulary</vt:lpstr>
      <vt:lpstr>Find the descriptive words from the text.</vt:lpstr>
      <vt:lpstr>Similes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31st March LO to investigate vocabulary</dc:title>
  <dc:creator>Lynda Voges</dc:creator>
  <cp:lastModifiedBy>Lynda Voges</cp:lastModifiedBy>
  <cp:revision>14</cp:revision>
  <dcterms:created xsi:type="dcterms:W3CDTF">2020-03-25T21:49:35Z</dcterms:created>
  <dcterms:modified xsi:type="dcterms:W3CDTF">2020-04-26T15:58:13Z</dcterms:modified>
</cp:coreProperties>
</file>