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96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2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8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83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34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1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63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3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7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5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DFC9FAA-A75B-4112-96F8-E2C0B936823C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2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882376"/>
            <a:ext cx="9796780" cy="1272995"/>
          </a:xfrm>
        </p:spPr>
        <p:txBody>
          <a:bodyPr>
            <a:normAutofit/>
          </a:bodyPr>
          <a:lstStyle/>
          <a:p>
            <a:r>
              <a:rPr lang="en-GB" sz="4800" dirty="0" smtClean="0"/>
              <a:t>WEDENESDAY 13TH May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900" y="2586446"/>
            <a:ext cx="8767860" cy="29195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sz="8700" dirty="0" smtClean="0"/>
              <a:t>General Activity: technology </a:t>
            </a:r>
            <a:endParaRPr lang="en-GB" sz="2900" dirty="0"/>
          </a:p>
          <a:p>
            <a:endParaRPr lang="en-GB" sz="5600" dirty="0" smtClean="0"/>
          </a:p>
          <a:p>
            <a:endParaRPr lang="en-GB" dirty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78550" y="4046220"/>
            <a:ext cx="4519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Over the next few days, it would be useful for you to gather evidence of your child exploring technology, and upload it on tapestry. </a:t>
            </a:r>
          </a:p>
          <a:p>
            <a:endParaRPr lang="en-GB" dirty="0"/>
          </a:p>
          <a:p>
            <a:r>
              <a:rPr lang="en-GB" dirty="0" smtClean="0"/>
              <a:t>If you are not uploading onto tapestry- keep a written record. </a:t>
            </a:r>
            <a:endParaRPr lang="en-GB" dirty="0"/>
          </a:p>
        </p:txBody>
      </p:sp>
      <p:pic>
        <p:nvPicPr>
          <p:cNvPr id="4" name="Picture 3" descr="Amazon announces a $50 &lt;strong&gt;tablet&lt;/strong&gt;... what does it mean to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294" y="4046220"/>
            <a:ext cx="2052918" cy="205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9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b="1" u="sng" dirty="0" smtClean="0"/>
              <a:t>To be Age expected: </a:t>
            </a:r>
            <a:r>
              <a:rPr lang="en-GB" dirty="0" smtClean="0"/>
              <a:t>your child recognises that a range of technology is used in places such as homes and schools. </a:t>
            </a:r>
            <a:endParaRPr lang="en-GB" dirty="0"/>
          </a:p>
          <a:p>
            <a:pPr marL="45720" indent="0">
              <a:buNone/>
            </a:pPr>
            <a:r>
              <a:rPr lang="en-GB" b="1" u="sng" dirty="0" smtClean="0"/>
              <a:t>To be exceeding:  </a:t>
            </a:r>
            <a:r>
              <a:rPr lang="en-GB" dirty="0" smtClean="0"/>
              <a:t>children find out about and use a range of everyday technology. They select appropriate applications that support an identified need- for example in deciding how best to make a record of a special event in their lives, such as a journey on a steam train. </a:t>
            </a: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07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Questionnaire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 smtClean="0"/>
              <a:t>Use the questionnaire (see website) as guidance  for your observations. </a:t>
            </a:r>
          </a:p>
          <a:p>
            <a:pPr marL="45720" indent="0">
              <a:buNone/>
            </a:pPr>
            <a:r>
              <a:rPr lang="en-GB" dirty="0" smtClean="0"/>
              <a:t>Please complete by writing a brief example to support each question or upload a video/ photograph if it is more appropriate. </a:t>
            </a: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75853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252</TotalTime>
  <Words>162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Basis</vt:lpstr>
      <vt:lpstr>WEDENESDAY 13TH May</vt:lpstr>
      <vt:lpstr>Technology Expectations</vt:lpstr>
      <vt:lpstr>Questionnaire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20th April</dc:title>
  <dc:creator>Kayleigh Forbes</dc:creator>
  <cp:lastModifiedBy>Kayleigh Forbes</cp:lastModifiedBy>
  <cp:revision>24</cp:revision>
  <dcterms:created xsi:type="dcterms:W3CDTF">2020-04-19T08:58:19Z</dcterms:created>
  <dcterms:modified xsi:type="dcterms:W3CDTF">2020-05-12T15:41:36Z</dcterms:modified>
</cp:coreProperties>
</file>