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3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ABB-3A72-4ECF-93CC-40CB7C51E992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7C39-F9D6-4463-8D93-FEE41412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12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ABB-3A72-4ECF-93CC-40CB7C51E992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7C39-F9D6-4463-8D93-FEE41412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4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ABB-3A72-4ECF-93CC-40CB7C51E992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7C39-F9D6-4463-8D93-FEE41412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244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609599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1" y="1122363"/>
            <a:ext cx="10934700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1" y="3602038"/>
            <a:ext cx="109347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28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9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3022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64634" y="372836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733" y="612775"/>
            <a:ext cx="1651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800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12775"/>
            <a:ext cx="11535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533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12775"/>
            <a:ext cx="11535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213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12775"/>
            <a:ext cx="11535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762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12775"/>
            <a:ext cx="11535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238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12775"/>
            <a:ext cx="115146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71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ABB-3A72-4ECF-93CC-40CB7C51E992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7C39-F9D6-4463-8D93-FEE41412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729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12775"/>
            <a:ext cx="11535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111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598" y="485774"/>
            <a:ext cx="10960100" cy="1199094"/>
          </a:xfrm>
        </p:spPr>
        <p:txBody>
          <a:bodyPr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597" y="1837268"/>
            <a:ext cx="10960100" cy="4558770"/>
          </a:xfrm>
        </p:spPr>
        <p:txBody>
          <a:bodyPr/>
          <a:lstStyle>
            <a:lvl1pPr>
              <a:defRPr sz="1800">
                <a:latin typeface="+mn-lt"/>
                <a:ea typeface="Twinkl" pitchFamily="2" charset="0"/>
              </a:defRPr>
            </a:lvl1pPr>
            <a:lvl2pPr>
              <a:defRPr sz="1600">
                <a:latin typeface="+mn-lt"/>
                <a:ea typeface="Twinkl" pitchFamily="2" charset="0"/>
              </a:defRPr>
            </a:lvl2pPr>
            <a:lvl3pPr>
              <a:defRPr sz="1400">
                <a:latin typeface="+mn-lt"/>
                <a:ea typeface="Twinkl" pitchFamily="2" charset="0"/>
              </a:defRPr>
            </a:lvl3pPr>
            <a:lvl4pPr>
              <a:defRPr sz="1400">
                <a:latin typeface="+mn-lt"/>
                <a:ea typeface="Twinkl" pitchFamily="2" charset="0"/>
              </a:defRPr>
            </a:lvl4pPr>
            <a:lvl5pPr>
              <a:defRPr sz="1400">
                <a:latin typeface="+mn-lt"/>
                <a:ea typeface="Twinkl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58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359034"/>
            <a:ext cx="10752667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06626" y="3199951"/>
            <a:ext cx="7778749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861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12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9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ABB-3A72-4ECF-93CC-40CB7C51E992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7C39-F9D6-4463-8D93-FEE41412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5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ABB-3A72-4ECF-93CC-40CB7C51E992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7C39-F9D6-4463-8D93-FEE41412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7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ABB-3A72-4ECF-93CC-40CB7C51E992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7C39-F9D6-4463-8D93-FEE41412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95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ABB-3A72-4ECF-93CC-40CB7C51E992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7C39-F9D6-4463-8D93-FEE41412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83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ABB-3A72-4ECF-93CC-40CB7C51E992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7C39-F9D6-4463-8D93-FEE41412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0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ABB-3A72-4ECF-93CC-40CB7C51E992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7C39-F9D6-4463-8D93-FEE41412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4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ABB-3A72-4ECF-93CC-40CB7C51E992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7C39-F9D6-4463-8D93-FEE41412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3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8ABB-3A72-4ECF-93CC-40CB7C51E992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27C39-F9D6-4463-8D93-FEE41412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70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994" y="695325"/>
            <a:ext cx="10886013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994" y="1957387"/>
            <a:ext cx="10886013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1A567-0781-4033-AF9A-0E1C9426AEC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169221-8C6F-41B3-BD24-750666035C8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4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+mn-lt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+mn-lt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.google.co.uk/url?sa=i&amp;url=https://www.previewsworld.com/Catalog/SEP170829&amp;psig=AOvVaw0Xl5XrzP_0yfyeCf7kF6XH&amp;ust=1589628172760000&amp;source=images&amp;cd=vfe&amp;ved=0CAIQjRxqFwoTCLi92rPgtekCFQAAAAAdAAAAABA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14" y="1907931"/>
            <a:ext cx="6183926" cy="3091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53086"/>
            <a:ext cx="9144000" cy="1154845"/>
          </a:xfrm>
        </p:spPr>
        <p:txBody>
          <a:bodyPr>
            <a:normAutofit fontScale="90000"/>
          </a:bodyPr>
          <a:lstStyle/>
          <a:p>
            <a:r>
              <a:rPr lang="en-GB" sz="7300" b="1" dirty="0" smtClean="0">
                <a:solidFill>
                  <a:srgbClr val="0070C0"/>
                </a:solidFill>
              </a:rPr>
              <a:t>English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6700" dirty="0" smtClean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Superhero Suspense</a:t>
            </a:r>
            <a:endParaRPr lang="en-GB" sz="6700" dirty="0">
              <a:solidFill>
                <a:schemeClr val="accent5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99894"/>
            <a:ext cx="9774115" cy="1655762"/>
          </a:xfrm>
        </p:spPr>
        <p:txBody>
          <a:bodyPr>
            <a:normAutofit/>
          </a:bodyPr>
          <a:lstStyle/>
          <a:p>
            <a:r>
              <a:rPr lang="en-GB" sz="3600" i="1" dirty="0" smtClean="0"/>
              <a:t>Thursday 21</a:t>
            </a:r>
            <a:r>
              <a:rPr lang="en-GB" sz="3600" i="1" baseline="30000" dirty="0" smtClean="0"/>
              <a:t>st</a:t>
            </a:r>
            <a:r>
              <a:rPr lang="en-GB" sz="3600" i="1" dirty="0" smtClean="0"/>
              <a:t> May</a:t>
            </a:r>
            <a:r>
              <a:rPr lang="en-GB" sz="3600" i="1" dirty="0" smtClean="0"/>
              <a:t>, 2020</a:t>
            </a:r>
          </a:p>
          <a:p>
            <a:r>
              <a:rPr lang="en-GB" sz="3600" b="1" dirty="0" smtClean="0"/>
              <a:t>LO: To </a:t>
            </a:r>
            <a:r>
              <a:rPr lang="en-GB" sz="3600" b="1" dirty="0" smtClean="0"/>
              <a:t>develop a character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9792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Superheroes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Today we are going to create and develop our own superhero character.</a:t>
            </a:r>
            <a:r>
              <a:rPr lang="en-GB" dirty="0"/>
              <a:t> </a:t>
            </a:r>
            <a:r>
              <a:rPr lang="en-GB" dirty="0" smtClean="0"/>
              <a:t>Try to think carefully about your character, ask yourself lots questions about their appearance and personality. Think about what their past was like and perhaps even give them a shared, more human character, like the examples below. 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56" y="4149602"/>
            <a:ext cx="234315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030" y="4149602"/>
            <a:ext cx="1515940" cy="2023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4287871"/>
            <a:ext cx="1767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example Clark Kent is a journalist but can change into his Superman character. </a:t>
            </a:r>
            <a:endParaRPr lang="en-GB" dirty="0"/>
          </a:p>
        </p:txBody>
      </p:sp>
      <p:pic>
        <p:nvPicPr>
          <p:cNvPr id="1026" name="Picture 2" descr="SEP170829 - PETER PARKER SPECTACULAR SPIDER-MAN #297 LEGACY ..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772" y="3450911"/>
            <a:ext cx="1884484" cy="286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95568" y="5388570"/>
            <a:ext cx="1406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Peter Parker becomes Spiderman.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07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Special Powers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Have a think again about possible special powers they might possess? How could you use them in a story?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Look at the next slides to help you to develop your skills at creating characters. The better you know them, the more interesting they will be to the reader.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37" y="156279"/>
            <a:ext cx="3858691" cy="661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5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375" y="465992"/>
            <a:ext cx="4680335" cy="5932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5" y="587985"/>
            <a:ext cx="66675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47DE12-E9D0-4A61-9514-2C984A3CBFAE}"/>
              </a:ext>
            </a:extLst>
          </p:cNvPr>
          <p:cNvSpPr/>
          <p:nvPr/>
        </p:nvSpPr>
        <p:spPr>
          <a:xfrm>
            <a:off x="2571881" y="1407597"/>
            <a:ext cx="6824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50" charset="0"/>
              </a:rPr>
              <a:t>Today, we are going to design ourselves as a superhero.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9650" y="728664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1C1C1C"/>
                </a:solidFill>
                <a:latin typeface="Twinkl" pitchFamily="50" charset="0"/>
              </a:rPr>
              <a:t>My Superhero</a:t>
            </a:r>
          </a:p>
        </p:txBody>
      </p:sp>
      <p:pic>
        <p:nvPicPr>
          <p:cNvPr id="4" name="Talking Partners">
            <a:extLst>
              <a:ext uri="{FF2B5EF4-FFF2-40B4-BE49-F238E27FC236}">
                <a16:creationId xmlns:a16="http://schemas.microsoft.com/office/drawing/2014/main" id="{269D1561-B685-4A93-85EA-D84A296D3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C167C59-B3D7-4F31-B89D-433F42D1EE61}"/>
              </a:ext>
            </a:extLst>
          </p:cNvPr>
          <p:cNvSpPr/>
          <p:nvPr/>
        </p:nvSpPr>
        <p:spPr>
          <a:xfrm>
            <a:off x="2496466" y="1871088"/>
            <a:ext cx="7210000" cy="369332"/>
          </a:xfrm>
          <a:prstGeom prst="rect">
            <a:avLst/>
          </a:prstGeom>
          <a:solidFill>
            <a:srgbClr val="64306A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Twinkl" pitchFamily="50" charset="0"/>
              </a:rPr>
              <a:t>Imagine you are going to become a superhero.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BA7A6F-BD74-4450-8C78-5978EB36E832}"/>
              </a:ext>
            </a:extLst>
          </p:cNvPr>
          <p:cNvSpPr/>
          <p:nvPr/>
        </p:nvSpPr>
        <p:spPr>
          <a:xfrm>
            <a:off x="2496466" y="2333002"/>
            <a:ext cx="5852540" cy="369332"/>
          </a:xfrm>
          <a:prstGeom prst="rect">
            <a:avLst/>
          </a:prstGeom>
          <a:solidFill>
            <a:srgbClr val="F0DEE2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C1C1C"/>
                </a:solidFill>
                <a:latin typeface="Twinkl" pitchFamily="50" charset="0"/>
              </a:rPr>
              <a:t>What would your superpower be?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F890BB-42AD-461D-8A30-C0B485246E9D}"/>
              </a:ext>
            </a:extLst>
          </p:cNvPr>
          <p:cNvSpPr/>
          <p:nvPr/>
        </p:nvSpPr>
        <p:spPr>
          <a:xfrm>
            <a:off x="2496466" y="2794916"/>
            <a:ext cx="5852540" cy="369332"/>
          </a:xfrm>
          <a:prstGeom prst="rect">
            <a:avLst/>
          </a:prstGeom>
          <a:solidFill>
            <a:srgbClr val="F0DEE2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C1C1C"/>
                </a:solidFill>
                <a:latin typeface="Twinkl" pitchFamily="50" charset="0"/>
              </a:rPr>
              <a:t>How did you get your superpower?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F96F15-0873-4D07-BCBA-A729B23F66B6}"/>
              </a:ext>
            </a:extLst>
          </p:cNvPr>
          <p:cNvSpPr/>
          <p:nvPr/>
        </p:nvSpPr>
        <p:spPr>
          <a:xfrm>
            <a:off x="2496466" y="3257541"/>
            <a:ext cx="5852540" cy="369332"/>
          </a:xfrm>
          <a:prstGeom prst="rect">
            <a:avLst/>
          </a:prstGeom>
          <a:solidFill>
            <a:srgbClr val="F0DEE2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C1C1C"/>
                </a:solidFill>
                <a:latin typeface="Twinkl" pitchFamily="50" charset="0"/>
              </a:rPr>
              <a:t>What will you use your powers for?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E0ACA8-E76A-4D61-9F71-3755AD0129D6}"/>
              </a:ext>
            </a:extLst>
          </p:cNvPr>
          <p:cNvSpPr/>
          <p:nvPr/>
        </p:nvSpPr>
        <p:spPr>
          <a:xfrm>
            <a:off x="2496466" y="3719455"/>
            <a:ext cx="5852540" cy="369332"/>
          </a:xfrm>
          <a:prstGeom prst="rect">
            <a:avLst/>
          </a:prstGeom>
          <a:solidFill>
            <a:srgbClr val="F0DEE2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C1C1C"/>
                </a:solidFill>
                <a:latin typeface="Twinkl" pitchFamily="50" charset="0"/>
              </a:rPr>
              <a:t>What would your costume look like?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BE374F-63EE-402F-9752-77C9C9038CB8}"/>
              </a:ext>
            </a:extLst>
          </p:cNvPr>
          <p:cNvSpPr/>
          <p:nvPr/>
        </p:nvSpPr>
        <p:spPr>
          <a:xfrm>
            <a:off x="2496466" y="4181369"/>
            <a:ext cx="5852540" cy="369332"/>
          </a:xfrm>
          <a:prstGeom prst="rect">
            <a:avLst/>
          </a:prstGeom>
          <a:solidFill>
            <a:srgbClr val="F0DEE2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C1C1C"/>
                </a:solidFill>
                <a:latin typeface="Twinkl" pitchFamily="50" charset="0"/>
              </a:rPr>
              <a:t>What colour would it be?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A4DFE5-BE99-4CB7-8C03-0C43D742C50D}"/>
              </a:ext>
            </a:extLst>
          </p:cNvPr>
          <p:cNvSpPr/>
          <p:nvPr/>
        </p:nvSpPr>
        <p:spPr>
          <a:xfrm>
            <a:off x="2496466" y="4643283"/>
            <a:ext cx="5852540" cy="369332"/>
          </a:xfrm>
          <a:prstGeom prst="rect">
            <a:avLst/>
          </a:prstGeom>
          <a:solidFill>
            <a:srgbClr val="F0DEE2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C1C1C"/>
                </a:solidFill>
                <a:latin typeface="Twinkl" pitchFamily="50" charset="0"/>
              </a:rPr>
              <a:t>Would you have a cape or a mask?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F0F5A-B358-483B-B663-5D76F11C69EE}"/>
              </a:ext>
            </a:extLst>
          </p:cNvPr>
          <p:cNvSpPr/>
          <p:nvPr/>
        </p:nvSpPr>
        <p:spPr>
          <a:xfrm>
            <a:off x="2496466" y="5106531"/>
            <a:ext cx="5626297" cy="369332"/>
          </a:xfrm>
          <a:prstGeom prst="rect">
            <a:avLst/>
          </a:prstGeom>
          <a:solidFill>
            <a:srgbClr val="A977B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C1C1C"/>
                </a:solidFill>
                <a:latin typeface="Twinkl" pitchFamily="50" charset="0"/>
              </a:rPr>
              <a:t>Discuss your ideas with your partner.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E743183-49CA-4A56-8666-6F9E885E4BBB}"/>
              </a:ext>
            </a:extLst>
          </p:cNvPr>
          <p:cNvSpPr/>
          <p:nvPr/>
        </p:nvSpPr>
        <p:spPr>
          <a:xfrm>
            <a:off x="6495440" y="2279536"/>
            <a:ext cx="3324586" cy="3324586"/>
          </a:xfrm>
          <a:prstGeom prst="ellipse">
            <a:avLst/>
          </a:prstGeom>
          <a:solidFill>
            <a:srgbClr val="F0DEE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Twink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15C524B-3D69-4687-A5CF-5AF108D21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0018" y="2391264"/>
            <a:ext cx="2972332" cy="30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9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Task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Write a description of your hero.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can use the format here </a:t>
            </a:r>
          </a:p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o help you, but make sure you go on to write about them in further detail.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Make sure to include a picture of them too!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599" y="457200"/>
            <a:ext cx="4652201" cy="589560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143500" y="2910254"/>
            <a:ext cx="1116623" cy="36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29" y="201917"/>
            <a:ext cx="3112479" cy="15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71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3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" id="{1ADDB1BB-0B25-4201-92C4-C10345475AC7}" vid="{AEF62274-0B55-49D0-A2A4-32014AE46B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258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Bahnschrift SemiBold SemiConden</vt:lpstr>
      <vt:lpstr>Calibri</vt:lpstr>
      <vt:lpstr>Calibri Light</vt:lpstr>
      <vt:lpstr>Tuffy</vt:lpstr>
      <vt:lpstr>Twinkl</vt:lpstr>
      <vt:lpstr>Twinkl SemiBold</vt:lpstr>
      <vt:lpstr>Office Theme</vt:lpstr>
      <vt:lpstr>1_Office Theme</vt:lpstr>
      <vt:lpstr>English Superhero Suspense</vt:lpstr>
      <vt:lpstr>Superheroes</vt:lpstr>
      <vt:lpstr>Special Powers</vt:lpstr>
      <vt:lpstr>PowerPoint Presentation</vt:lpstr>
      <vt:lpstr>PowerPoint Presentation</vt:lpstr>
      <vt:lpstr>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Superhero Suspense</dc:title>
  <dc:creator>Gerald Compton</dc:creator>
  <cp:lastModifiedBy>Gerald Compton</cp:lastModifiedBy>
  <cp:revision>11</cp:revision>
  <dcterms:created xsi:type="dcterms:W3CDTF">2020-05-15T10:44:55Z</dcterms:created>
  <dcterms:modified xsi:type="dcterms:W3CDTF">2020-05-15T13:15:47Z</dcterms:modified>
</cp:coreProperties>
</file>