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eracyshed.com/blackha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826" y="2027114"/>
            <a:ext cx="9845039" cy="4101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overgrown </a:t>
            </a:r>
            <a:r>
              <a:rPr lang="en-GB" dirty="0" smtClean="0"/>
              <a:t>branches                                       pitch </a:t>
            </a:r>
            <a:r>
              <a:rPr lang="en-GB" dirty="0"/>
              <a:t>black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abandoned </a:t>
            </a:r>
            <a:r>
              <a:rPr lang="en-GB" dirty="0" smtClean="0"/>
              <a:t>house                                       </a:t>
            </a:r>
            <a:r>
              <a:rPr lang="en-GB" dirty="0"/>
              <a:t>mouldy, rotting, </a:t>
            </a:r>
            <a:r>
              <a:rPr lang="en-GB" dirty="0" smtClean="0"/>
              <a:t>white </a:t>
            </a:r>
            <a:r>
              <a:rPr lang="en-GB" dirty="0"/>
              <a:t>house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constant darkness                                               damp and dark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always in  the shadows                                    Surrounded by tall trees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Deep in a dense wood,                               steep green roof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59" r="27504" b="4233"/>
          <a:stretch/>
        </p:blipFill>
        <p:spPr>
          <a:xfrm>
            <a:off x="4885509" y="2647167"/>
            <a:ext cx="1950721" cy="2379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3509" y="6253785"/>
            <a:ext cx="959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Watch the clip again if you need too… </a:t>
            </a:r>
            <a:r>
              <a:rPr lang="en-GB" dirty="0">
                <a:hlinkClick r:id="rId3"/>
              </a:rPr>
              <a:t>https://www.literacyshed.com/blackhat.html</a:t>
            </a:r>
            <a:endParaRPr lang="en-GB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27418" y="2516539"/>
            <a:ext cx="927461" cy="64467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27417" y="3433310"/>
            <a:ext cx="927461" cy="64467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27417" y="4254728"/>
            <a:ext cx="555169" cy="36423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82586" y="5205717"/>
            <a:ext cx="744581" cy="33637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66860" y="2485820"/>
            <a:ext cx="555174" cy="4082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66860" y="3551505"/>
            <a:ext cx="555174" cy="4082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60631" y="4295309"/>
            <a:ext cx="555174" cy="4082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60036" y="5114109"/>
            <a:ext cx="801190" cy="6856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47172" y="5340204"/>
            <a:ext cx="819688" cy="4037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22868" y="385218"/>
            <a:ext cx="508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Tuesday 12</a:t>
            </a:r>
            <a:r>
              <a:rPr lang="en-GB" sz="2400" b="1" u="sng" baseline="30000" dirty="0" smtClean="0"/>
              <a:t>th</a:t>
            </a:r>
            <a:r>
              <a:rPr lang="en-GB" sz="2400" b="1" u="sng" dirty="0" smtClean="0"/>
              <a:t> </a:t>
            </a:r>
            <a:r>
              <a:rPr lang="en-GB" sz="2400" b="1" u="sng" dirty="0" smtClean="0"/>
              <a:t>May</a:t>
            </a:r>
          </a:p>
          <a:p>
            <a:r>
              <a:rPr lang="en-GB" sz="2400" b="1" u="sng" dirty="0" smtClean="0"/>
              <a:t>Description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770556" y="1389208"/>
            <a:ext cx="881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Have a look back at your spider diagram. Can you add any more ideas to it?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8340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Tuesday 12</a:t>
            </a:r>
            <a:r>
              <a:rPr lang="en-GB" b="1" u="sng" baseline="30000" dirty="0"/>
              <a:t>th</a:t>
            </a:r>
            <a:r>
              <a:rPr lang="en-GB" b="1" u="sng" dirty="0"/>
              <a:t> May</a:t>
            </a:r>
            <a:br>
              <a:rPr lang="en-GB" b="1" u="sng" dirty="0"/>
            </a:br>
            <a:r>
              <a:rPr lang="en-GB" b="1" u="sng" dirty="0"/>
              <a:t>Description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815737"/>
            <a:ext cx="10744200" cy="483325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Start by describing the path that leads between the trees</a:t>
            </a:r>
          </a:p>
          <a:p>
            <a:pPr marL="0" indent="0">
              <a:buNone/>
            </a:pPr>
            <a:r>
              <a:rPr lang="en-GB" dirty="0" smtClean="0"/>
              <a:t>-is it narrow or wide?</a:t>
            </a:r>
          </a:p>
          <a:p>
            <a:pPr marL="0" indent="0">
              <a:buNone/>
            </a:pPr>
            <a:r>
              <a:rPr lang="en-GB" dirty="0" smtClean="0"/>
              <a:t>-what is on the floor?</a:t>
            </a:r>
          </a:p>
          <a:p>
            <a:pPr marL="0" indent="0">
              <a:buNone/>
            </a:pPr>
            <a:r>
              <a:rPr lang="en-GB" dirty="0" smtClean="0"/>
              <a:t>-Where does the path lead?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Next tell me about the trees</a:t>
            </a:r>
          </a:p>
          <a:p>
            <a:pPr marL="0" indent="0">
              <a:buNone/>
            </a:pPr>
            <a:r>
              <a:rPr lang="en-GB" dirty="0" smtClean="0"/>
              <a:t>-How many of them are there?</a:t>
            </a:r>
          </a:p>
          <a:p>
            <a:pPr marL="0" indent="0">
              <a:buNone/>
            </a:pPr>
            <a:r>
              <a:rPr lang="en-GB" dirty="0" smtClean="0"/>
              <a:t>-What colours are they?</a:t>
            </a:r>
          </a:p>
          <a:p>
            <a:pPr marL="0" indent="0">
              <a:buNone/>
            </a:pPr>
            <a:r>
              <a:rPr lang="en-GB" dirty="0" smtClean="0"/>
              <a:t>-Do they make any noises in the wind?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Finally, describe the house</a:t>
            </a:r>
          </a:p>
          <a:p>
            <a:pPr marL="0" indent="0">
              <a:buNone/>
            </a:pPr>
            <a:r>
              <a:rPr lang="en-GB" dirty="0" smtClean="0"/>
              <a:t>-Can you see it clearly through the trees?</a:t>
            </a:r>
          </a:p>
          <a:p>
            <a:pPr marL="0" indent="0">
              <a:buNone/>
            </a:pPr>
            <a:r>
              <a:rPr lang="en-GB" dirty="0" smtClean="0"/>
              <a:t>-What colour is it?</a:t>
            </a:r>
          </a:p>
          <a:p>
            <a:pPr marL="0" indent="0">
              <a:buNone/>
            </a:pPr>
            <a:r>
              <a:rPr lang="en-GB" dirty="0" smtClean="0"/>
              <a:t>-Does it look frightening?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08" t="25982" r="19847" b="14554"/>
          <a:stretch/>
        </p:blipFill>
        <p:spPr>
          <a:xfrm>
            <a:off x="5064034" y="2697862"/>
            <a:ext cx="556383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WAGOLL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footpath was </a:t>
            </a:r>
            <a:r>
              <a:rPr lang="en-GB" dirty="0" smtClean="0">
                <a:solidFill>
                  <a:srgbClr val="0070C0"/>
                </a:solidFill>
              </a:rPr>
              <a:t>narrow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70C0"/>
                </a:solidFill>
              </a:rPr>
              <a:t>winding</a:t>
            </a:r>
            <a:r>
              <a:rPr lang="en-GB" dirty="0" smtClean="0"/>
              <a:t>. It was </a:t>
            </a:r>
            <a:r>
              <a:rPr lang="en-GB" dirty="0" smtClean="0">
                <a:solidFill>
                  <a:srgbClr val="0070C0"/>
                </a:solidFill>
              </a:rPr>
              <a:t>layered</a:t>
            </a:r>
            <a:r>
              <a:rPr lang="en-GB" dirty="0" smtClean="0"/>
              <a:t> with twigs, leaves and silver pebbles that </a:t>
            </a:r>
            <a:r>
              <a:rPr lang="en-GB" dirty="0" smtClean="0">
                <a:solidFill>
                  <a:srgbClr val="0070C0"/>
                </a:solidFill>
              </a:rPr>
              <a:t>glinted</a:t>
            </a:r>
            <a:r>
              <a:rPr lang="en-GB" dirty="0" smtClean="0"/>
              <a:t> when a sunbeam touched it. </a:t>
            </a:r>
            <a:r>
              <a:rPr lang="en-GB" dirty="0" smtClean="0">
                <a:solidFill>
                  <a:srgbClr val="0070C0"/>
                </a:solidFill>
              </a:rPr>
              <a:t>Ancient</a:t>
            </a:r>
            <a:r>
              <a:rPr lang="en-GB" dirty="0" smtClean="0"/>
              <a:t> tree roots made the surface </a:t>
            </a:r>
            <a:r>
              <a:rPr lang="en-GB" dirty="0" smtClean="0">
                <a:solidFill>
                  <a:srgbClr val="0070C0"/>
                </a:solidFill>
              </a:rPr>
              <a:t>uneven</a:t>
            </a:r>
            <a:r>
              <a:rPr lang="en-GB" dirty="0" smtClean="0"/>
              <a:t>. The hidden path was </a:t>
            </a:r>
            <a:r>
              <a:rPr lang="en-GB" dirty="0" smtClean="0">
                <a:solidFill>
                  <a:srgbClr val="0070C0"/>
                </a:solidFill>
              </a:rPr>
              <a:t>tucked</a:t>
            </a:r>
            <a:r>
              <a:rPr lang="en-GB" dirty="0" smtClean="0"/>
              <a:t> away, in the depths of the forest but it lead to a </a:t>
            </a:r>
            <a:r>
              <a:rPr lang="en-GB" dirty="0" smtClean="0">
                <a:solidFill>
                  <a:srgbClr val="0070C0"/>
                </a:solidFill>
              </a:rPr>
              <a:t>mysterious</a:t>
            </a:r>
            <a:r>
              <a:rPr lang="en-GB" dirty="0" smtClean="0"/>
              <a:t> looking house </a:t>
            </a:r>
            <a:r>
              <a:rPr lang="en-GB" dirty="0" smtClean="0">
                <a:solidFill>
                  <a:srgbClr val="0070C0"/>
                </a:solidFill>
              </a:rPr>
              <a:t>surrounded</a:t>
            </a:r>
            <a:r>
              <a:rPr lang="en-GB" dirty="0" smtClean="0"/>
              <a:t> by tall trees.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0070C0"/>
                </a:solidFill>
              </a:rPr>
              <a:t>towering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giants</a:t>
            </a:r>
            <a:r>
              <a:rPr lang="en-GB" dirty="0" smtClean="0"/>
              <a:t> reach high into the sky </a:t>
            </a:r>
            <a:r>
              <a:rPr lang="en-GB" dirty="0" smtClean="0">
                <a:solidFill>
                  <a:srgbClr val="0070C0"/>
                </a:solidFill>
              </a:rPr>
              <a:t>blocking</a:t>
            </a:r>
            <a:r>
              <a:rPr lang="en-GB" dirty="0" smtClean="0"/>
              <a:t> out almost all of the light. At a quick </a:t>
            </a:r>
            <a:r>
              <a:rPr lang="en-GB" dirty="0" smtClean="0">
                <a:solidFill>
                  <a:srgbClr val="0070C0"/>
                </a:solidFill>
              </a:rPr>
              <a:t>glance</a:t>
            </a:r>
            <a:r>
              <a:rPr lang="en-GB" dirty="0" smtClean="0"/>
              <a:t> they all look the same colour, but when you </a:t>
            </a:r>
            <a:r>
              <a:rPr lang="en-GB" dirty="0" smtClean="0">
                <a:solidFill>
                  <a:srgbClr val="0070C0"/>
                </a:solidFill>
              </a:rPr>
              <a:t>inspect</a:t>
            </a:r>
            <a:r>
              <a:rPr lang="en-GB" dirty="0" smtClean="0"/>
              <a:t> them closer you will </a:t>
            </a:r>
            <a:r>
              <a:rPr lang="en-GB" dirty="0" smtClean="0">
                <a:solidFill>
                  <a:srgbClr val="0070C0"/>
                </a:solidFill>
              </a:rPr>
              <a:t>discover</a:t>
            </a:r>
            <a:r>
              <a:rPr lang="en-GB" dirty="0" smtClean="0"/>
              <a:t> purple, green, grey and brown trunks. Their branches </a:t>
            </a:r>
            <a:r>
              <a:rPr lang="en-GB" dirty="0" smtClean="0">
                <a:solidFill>
                  <a:srgbClr val="0070C0"/>
                </a:solidFill>
              </a:rPr>
              <a:t>creak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70C0"/>
                </a:solidFill>
              </a:rPr>
              <a:t>groan</a:t>
            </a:r>
            <a:r>
              <a:rPr lang="en-GB" dirty="0" smtClean="0"/>
              <a:t> in the breeze.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Beneath</a:t>
            </a:r>
            <a:r>
              <a:rPr lang="en-GB" dirty="0" smtClean="0"/>
              <a:t> the tallest tree was a small cottage almost </a:t>
            </a:r>
            <a:r>
              <a:rPr lang="en-GB" dirty="0" smtClean="0">
                <a:solidFill>
                  <a:srgbClr val="0070C0"/>
                </a:solidFill>
              </a:rPr>
              <a:t>invisible</a:t>
            </a:r>
            <a:r>
              <a:rPr lang="en-GB" dirty="0" smtClean="0"/>
              <a:t> to eye. Its dark green roof was the perfect </a:t>
            </a:r>
            <a:r>
              <a:rPr lang="en-GB" dirty="0" smtClean="0">
                <a:solidFill>
                  <a:srgbClr val="0070C0"/>
                </a:solidFill>
              </a:rPr>
              <a:t>camouflage</a:t>
            </a:r>
            <a:r>
              <a:rPr lang="en-GB" dirty="0" smtClean="0"/>
              <a:t>. The </a:t>
            </a:r>
            <a:r>
              <a:rPr lang="en-GB" dirty="0" smtClean="0">
                <a:solidFill>
                  <a:srgbClr val="0070C0"/>
                </a:solidFill>
              </a:rPr>
              <a:t>fading</a:t>
            </a:r>
            <a:r>
              <a:rPr lang="en-GB" dirty="0" smtClean="0"/>
              <a:t> yellow wood made the house look warm and </a:t>
            </a:r>
            <a:r>
              <a:rPr lang="en-GB" dirty="0" smtClean="0">
                <a:solidFill>
                  <a:srgbClr val="0070C0"/>
                </a:solidFill>
              </a:rPr>
              <a:t>inviting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8754" y="1303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 dirty="0"/>
              <a:t>Tuesday 12</a:t>
            </a:r>
            <a:r>
              <a:rPr lang="en-GB" b="1" u="sng" baseline="30000" dirty="0"/>
              <a:t>th</a:t>
            </a:r>
            <a:r>
              <a:rPr lang="en-GB" b="1" u="sng" dirty="0"/>
              <a:t> May</a:t>
            </a:r>
            <a:br>
              <a:rPr lang="en-GB" b="1" u="sng" dirty="0"/>
            </a:br>
            <a:r>
              <a:rPr lang="en-GB" b="1" u="sng" dirty="0"/>
              <a:t>Description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882743" y="6355844"/>
            <a:ext cx="295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If it’s in blue, it’s for you!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753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</TotalTime>
  <Words>289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PowerPoint Presentation</vt:lpstr>
      <vt:lpstr>Tuesday 12th May Description </vt:lpstr>
      <vt:lpstr>WAGOLL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Mills</dc:creator>
  <cp:lastModifiedBy>Alice Mills</cp:lastModifiedBy>
  <cp:revision>6</cp:revision>
  <dcterms:created xsi:type="dcterms:W3CDTF">2020-05-11T09:33:51Z</dcterms:created>
  <dcterms:modified xsi:type="dcterms:W3CDTF">2020-05-11T10:22:09Z</dcterms:modified>
</cp:coreProperties>
</file>