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96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2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8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83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34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1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3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3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7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5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DFC9FAA-A75B-4112-96F8-E2C0B936823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inkl.co.uk/resource/tg-au-18-three-billy-goats-gruff-audio-book" TargetMode="External"/><Relationship Id="rId2" Type="http://schemas.openxmlformats.org/officeDocument/2006/relationships/hyperlink" Target="https://www.twinkl.co.uk/resource/t-t-5380-the-three-billy-goats-gruff-story-powerpoi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882376"/>
            <a:ext cx="9796780" cy="1272995"/>
          </a:xfrm>
        </p:spPr>
        <p:txBody>
          <a:bodyPr>
            <a:normAutofit/>
          </a:bodyPr>
          <a:lstStyle/>
          <a:p>
            <a:r>
              <a:rPr lang="en-GB" sz="4800" smtClean="0"/>
              <a:t>Tuesday 5</a:t>
            </a:r>
            <a:r>
              <a:rPr lang="en-GB" sz="4800" baseline="30000" smtClean="0"/>
              <a:t>th</a:t>
            </a:r>
            <a:r>
              <a:rPr lang="en-GB" sz="4800" smtClean="0"/>
              <a:t> May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900" y="2586446"/>
            <a:ext cx="8767860" cy="2919548"/>
          </a:xfrm>
        </p:spPr>
        <p:txBody>
          <a:bodyPr>
            <a:normAutofit fontScale="92500" lnSpcReduction="10000"/>
          </a:bodyPr>
          <a:lstStyle/>
          <a:p>
            <a:r>
              <a:rPr lang="en-GB" sz="5600" dirty="0" smtClean="0"/>
              <a:t>Literacy </a:t>
            </a:r>
            <a:endParaRPr lang="en-GB" sz="5600" dirty="0"/>
          </a:p>
          <a:p>
            <a:endParaRPr lang="en-GB" sz="5600" dirty="0" smtClean="0"/>
          </a:p>
          <a:p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95993" y="3784963"/>
            <a:ext cx="45199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Aim: this week children will explore the structure of traditional tales through  the Three Billy Goats Gruff.</a:t>
            </a:r>
          </a:p>
          <a:p>
            <a:r>
              <a:rPr lang="en-GB" dirty="0" smtClean="0"/>
              <a:t>Throughout the week, we will:</a:t>
            </a:r>
          </a:p>
          <a:p>
            <a:r>
              <a:rPr lang="en-GB" dirty="0" smtClean="0"/>
              <a:t>Explore the structure of the traditional tales.</a:t>
            </a:r>
          </a:p>
          <a:p>
            <a:r>
              <a:rPr lang="en-GB" dirty="0" smtClean="0"/>
              <a:t>Explore characters.</a:t>
            </a:r>
          </a:p>
          <a:p>
            <a:r>
              <a:rPr lang="en-GB" dirty="0" smtClean="0"/>
              <a:t>Sequence the story.  </a:t>
            </a:r>
          </a:p>
          <a:p>
            <a:r>
              <a:rPr lang="en-GB" dirty="0" smtClean="0"/>
              <a:t>Explore orally retelling their own version of the story. 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60" y="3217806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9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3440"/>
          </a:xfrm>
        </p:spPr>
        <p:txBody>
          <a:bodyPr/>
          <a:lstStyle/>
          <a:p>
            <a:r>
              <a:rPr lang="en-GB" b="1" u="sng" dirty="0" smtClean="0"/>
              <a:t>Read the story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63040"/>
            <a:ext cx="9872871" cy="4632960"/>
          </a:xfrm>
        </p:spPr>
        <p:txBody>
          <a:bodyPr/>
          <a:lstStyle/>
          <a:p>
            <a:pPr marL="45720" indent="0">
              <a:buNone/>
            </a:pPr>
            <a:r>
              <a:rPr lang="en-GB" dirty="0" smtClean="0"/>
              <a:t>Access this at:</a:t>
            </a:r>
          </a:p>
          <a:p>
            <a:pPr marL="4572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www.twinkl.co.uk/resource/t-t-5380-the-three-billy-goats-gruff-story-powerpoint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www.twinkl.co.uk/resource/tg-au-18-three-billy-goats-gruff-audio-book</a:t>
            </a:r>
            <a:endParaRPr lang="en-GB" dirty="0" smtClean="0"/>
          </a:p>
          <a:p>
            <a:pPr marL="4572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3116" y="3149847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Questions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Encourage your child to answer the questions verbally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008" y="2083526"/>
            <a:ext cx="5000140" cy="3389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760" y="2083526"/>
            <a:ext cx="5360372" cy="2201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962" y="3778431"/>
            <a:ext cx="5835968" cy="14688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962" y="5247294"/>
            <a:ext cx="1552575" cy="1152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11789" y="2821577"/>
            <a:ext cx="2325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Challenge: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If your chid is not sure how to answer these,  model it to them. 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609600"/>
            <a:ext cx="5276850" cy="5276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6297" y="875211"/>
            <a:ext cx="4937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activity will allow you to explore the structure of stories. The headings signal the key components of a story (this is an example of what you are going to do with your child). </a:t>
            </a:r>
          </a:p>
          <a:p>
            <a:endParaRPr lang="en-GB" dirty="0"/>
          </a:p>
          <a:p>
            <a:r>
              <a:rPr lang="en-GB" dirty="0" smtClean="0"/>
              <a:t>Create a similar chart to ‘unpick’ the story of the Three Billy Goats Gruff. </a:t>
            </a:r>
          </a:p>
          <a:p>
            <a:endParaRPr lang="en-GB" dirty="0"/>
          </a:p>
          <a:p>
            <a:r>
              <a:rPr lang="en-GB" dirty="0" smtClean="0"/>
              <a:t>Your child can draw the characters, but I also expect them to write key words and simple sentences phonetically. Please encourage them to do this.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87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Sequence the story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 smtClean="0"/>
              <a:t>Using the sheet attached to the website encourage your child to sequence the story. </a:t>
            </a:r>
          </a:p>
          <a:p>
            <a:pPr marL="45720" indent="0">
              <a:buNone/>
            </a:pPr>
            <a:r>
              <a:rPr lang="en-GB" dirty="0" smtClean="0"/>
              <a:t>Encourage your child to label the pictures </a:t>
            </a:r>
            <a:r>
              <a:rPr lang="en-GB" b="1" dirty="0" smtClean="0"/>
              <a:t>or </a:t>
            </a:r>
            <a:r>
              <a:rPr lang="en-GB" dirty="0" smtClean="0"/>
              <a:t>write sentences to match the pictures. </a:t>
            </a:r>
            <a:r>
              <a:rPr lang="en-GB" dirty="0" smtClean="0"/>
              <a:t>They do not have to do it for every picture- </a:t>
            </a:r>
            <a:r>
              <a:rPr lang="en-GB" smtClean="0"/>
              <a:t>just main parts. </a:t>
            </a:r>
            <a:endParaRPr lang="en-GB" dirty="0" smtClean="0"/>
          </a:p>
          <a:p>
            <a:pPr marL="45720" indent="0">
              <a:buNone/>
            </a:pPr>
            <a:endParaRPr lang="en-GB" b="1" u="sng" dirty="0" smtClean="0"/>
          </a:p>
          <a:p>
            <a:pPr marL="45720" indent="0">
              <a:buNone/>
            </a:pPr>
            <a:r>
              <a:rPr lang="en-GB" b="1" u="sng" dirty="0" smtClean="0"/>
              <a:t>Check in with your child's writing</a:t>
            </a:r>
            <a:endParaRPr lang="en-GB" b="1" dirty="0" smtClean="0"/>
          </a:p>
          <a:p>
            <a:pPr marL="45720" indent="0">
              <a:buNone/>
            </a:pPr>
            <a:r>
              <a:rPr lang="en-GB" dirty="0" smtClean="0"/>
              <a:t>On the website, you will find information about writing stages for EYFS. Which stage do you think your child is at? </a:t>
            </a:r>
          </a:p>
          <a:p>
            <a:pPr marL="45720" indent="0">
              <a:buNone/>
            </a:pPr>
            <a:r>
              <a:rPr lang="en-GB" dirty="0" smtClean="0"/>
              <a:t>If your child is at stage 5 and 6, we encourage consistent finger spaces and spelling some red words correctly.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Key learning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Reading</a:t>
            </a:r>
            <a:r>
              <a:rPr lang="en-GB" dirty="0" smtClean="0"/>
              <a:t>: </a:t>
            </a:r>
            <a:r>
              <a:rPr lang="en-GB" dirty="0"/>
              <a:t>Can describe the main events of simple stories in detail. </a:t>
            </a:r>
            <a:r>
              <a:rPr lang="en-GB" dirty="0" smtClean="0"/>
              <a:t>Children </a:t>
            </a:r>
            <a:r>
              <a:rPr lang="en-GB" dirty="0"/>
              <a:t>can make simple inferences. </a:t>
            </a:r>
            <a:endParaRPr lang="en-GB" dirty="0" smtClean="0"/>
          </a:p>
          <a:p>
            <a:r>
              <a:rPr lang="en-GB" b="1" dirty="0"/>
              <a:t>C&amp;L Understanding</a:t>
            </a:r>
            <a:r>
              <a:rPr lang="en-GB" dirty="0"/>
              <a:t>: After listening to a story children can express their views about events or characters in the story and answer questions about why things </a:t>
            </a:r>
            <a:r>
              <a:rPr lang="en-GB" dirty="0" smtClean="0"/>
              <a:t>happen.</a:t>
            </a:r>
          </a:p>
          <a:p>
            <a:r>
              <a:rPr lang="en-GB" b="1" dirty="0"/>
              <a:t>Writing</a:t>
            </a:r>
            <a:r>
              <a:rPr lang="en-GB" b="1" dirty="0" smtClean="0"/>
              <a:t>:</a:t>
            </a:r>
            <a:r>
              <a:rPr lang="en-GB" dirty="0" smtClean="0"/>
              <a:t> Children </a:t>
            </a:r>
            <a:r>
              <a:rPr lang="en-GB" dirty="0"/>
              <a:t>are consistent at writing phonetically plausible </a:t>
            </a:r>
            <a:r>
              <a:rPr lang="en-GB" dirty="0" smtClean="0"/>
              <a:t>sentences. They </a:t>
            </a:r>
            <a:r>
              <a:rPr lang="en-GB" dirty="0"/>
              <a:t>are consistently using finger spaces. </a:t>
            </a:r>
            <a:r>
              <a:rPr lang="en-GB" dirty="0" smtClean="0"/>
              <a:t>They </a:t>
            </a:r>
            <a:r>
              <a:rPr lang="en-GB" dirty="0"/>
              <a:t>can read back what they write.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focusedpurpose: October 20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650" y="241663"/>
            <a:ext cx="2694214" cy="172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2428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443</TotalTime>
  <Words>345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Tuesday 5th May</vt:lpstr>
      <vt:lpstr>Read the story</vt:lpstr>
      <vt:lpstr>Questions  Encourage your child to answer the questions verbally. </vt:lpstr>
      <vt:lpstr>PowerPoint Presentation</vt:lpstr>
      <vt:lpstr>Sequence the story </vt:lpstr>
      <vt:lpstr>Key learning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20th April</dc:title>
  <dc:creator>Kayleigh Forbes</dc:creator>
  <cp:lastModifiedBy>Kayleigh Forbes</cp:lastModifiedBy>
  <cp:revision>30</cp:revision>
  <dcterms:created xsi:type="dcterms:W3CDTF">2020-04-19T08:58:19Z</dcterms:created>
  <dcterms:modified xsi:type="dcterms:W3CDTF">2020-05-04T11:54:01Z</dcterms:modified>
</cp:coreProperties>
</file>