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2" r:id="rId2"/>
    <p:sldId id="265" r:id="rId3"/>
    <p:sldId id="264" r:id="rId4"/>
    <p:sldId id="266" r:id="rId5"/>
    <p:sldId id="26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51" autoAdjust="0"/>
    <p:restoredTop sz="94660"/>
  </p:normalViewPr>
  <p:slideViewPr>
    <p:cSldViewPr snapToGrid="0" snapToObjects="1">
      <p:cViewPr varScale="1">
        <p:scale>
          <a:sx n="69" d="100"/>
          <a:sy n="69" d="100"/>
        </p:scale>
        <p:origin x="16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8A87BA8-EE05-5B47-AA8E-5C40480EF833}" type="datetimeFigureOut">
              <a:rPr lang="en-US" smtClean="0"/>
              <a:t>5/12/2020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9004220-09CD-BB40-9D4B-3D471FD52072}"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7772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87BA8-EE05-5B47-AA8E-5C40480EF833}"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579322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87BA8-EE05-5B47-AA8E-5C40480EF833}"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58442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87BA8-EE05-5B47-AA8E-5C40480EF833}"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52662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A87BA8-EE05-5B47-AA8E-5C40480EF833}" type="datetimeFigureOut">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04220-09CD-BB40-9D4B-3D471FD52072}"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2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A87BA8-EE05-5B47-AA8E-5C40480EF833}"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199623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A87BA8-EE05-5B47-AA8E-5C40480EF833}" type="datetimeFigureOut">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13264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87BA8-EE05-5B47-AA8E-5C40480EF833}" type="datetimeFigureOut">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253773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87BA8-EE05-5B47-AA8E-5C40480EF833}" type="datetimeFigureOut">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761486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762901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68A87BA8-EE05-5B47-AA8E-5C40480EF833}" type="datetimeFigureOut">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04220-09CD-BB40-9D4B-3D471FD52072}" type="slidenum">
              <a:rPr lang="en-US" smtClean="0"/>
              <a:t>‹#›</a:t>
            </a:fld>
            <a:endParaRPr lang="en-US"/>
          </a:p>
        </p:txBody>
      </p:sp>
    </p:spTree>
    <p:extLst>
      <p:ext uri="{BB962C8B-B14F-4D97-AF65-F5344CB8AC3E}">
        <p14:creationId xmlns:p14="http://schemas.microsoft.com/office/powerpoint/2010/main" val="3649691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68A87BA8-EE05-5B47-AA8E-5C40480EF833}" type="datetimeFigureOut">
              <a:rPr lang="en-US" smtClean="0"/>
              <a:t>5/12/2020</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A9004220-09CD-BB40-9D4B-3D471FD52072}" type="slidenum">
              <a:rPr lang="en-US" smtClean="0"/>
              <a:t>‹#›</a:t>
            </a:fld>
            <a:endParaRPr lang="en-US"/>
          </a:p>
        </p:txBody>
      </p:sp>
    </p:spTree>
    <p:extLst>
      <p:ext uri="{BB962C8B-B14F-4D97-AF65-F5344CB8AC3E}">
        <p14:creationId xmlns:p14="http://schemas.microsoft.com/office/powerpoint/2010/main" val="2711351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Make 3D shapes</a:t>
            </a:r>
            <a:endParaRPr lang="en-GB" dirty="0"/>
          </a:p>
        </p:txBody>
      </p:sp>
      <p:sp>
        <p:nvSpPr>
          <p:cNvPr id="3" name="Content Placeholder 2"/>
          <p:cNvSpPr>
            <a:spLocks noGrp="1"/>
          </p:cNvSpPr>
          <p:nvPr>
            <p:ph idx="1"/>
          </p:nvPr>
        </p:nvSpPr>
        <p:spPr/>
        <p:txBody>
          <a:bodyPr/>
          <a:lstStyle/>
          <a:p>
            <a:pPr marL="34290" indent="0">
              <a:buNone/>
            </a:pPr>
            <a:r>
              <a:rPr lang="en-GB" sz="2800" dirty="0" smtClean="0"/>
              <a:t>LO:  To be able to identify and make 3D shapes.</a:t>
            </a:r>
          </a:p>
          <a:p>
            <a:pPr marL="34290" indent="0">
              <a:buNone/>
            </a:pPr>
            <a:r>
              <a:rPr lang="en-GB" sz="2800" dirty="0" smtClean="0"/>
              <a:t>Steps to Success</a:t>
            </a:r>
          </a:p>
          <a:p>
            <a:pPr marL="34290" indent="0">
              <a:buNone/>
            </a:pPr>
            <a:r>
              <a:rPr lang="en-GB" sz="2800" dirty="0" smtClean="0"/>
              <a:t>I can use the properties of the 3D shapes to name them.</a:t>
            </a:r>
          </a:p>
          <a:p>
            <a:pPr marL="34290" indent="0">
              <a:buNone/>
            </a:pPr>
            <a:r>
              <a:rPr lang="en-GB" sz="2800" dirty="0" smtClean="0"/>
              <a:t>I can use the properties of the 3D shapes to make a 3D shape.</a:t>
            </a:r>
          </a:p>
          <a:p>
            <a:pPr marL="34290" indent="0">
              <a:buNone/>
            </a:pPr>
            <a:r>
              <a:rPr lang="en-GB" sz="2800" dirty="0" smtClean="0"/>
              <a:t>I can name the properties of 3D shapes.</a:t>
            </a:r>
          </a:p>
          <a:p>
            <a:pPr marL="34290" indent="0">
              <a:buNone/>
            </a:pPr>
            <a:endParaRPr lang="en-GB" dirty="0"/>
          </a:p>
        </p:txBody>
      </p:sp>
    </p:spTree>
    <p:extLst>
      <p:ext uri="{BB962C8B-B14F-4D97-AF65-F5344CB8AC3E}">
        <p14:creationId xmlns:p14="http://schemas.microsoft.com/office/powerpoint/2010/main" val="3111256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665018"/>
            <a:ext cx="6206837" cy="5062924"/>
          </a:xfrm>
          <a:prstGeom prst="rect">
            <a:avLst/>
          </a:prstGeom>
          <a:noFill/>
        </p:spPr>
        <p:txBody>
          <a:bodyPr wrap="square" rtlCol="0">
            <a:spAutoFit/>
          </a:bodyPr>
          <a:lstStyle/>
          <a:p>
            <a:r>
              <a:rPr lang="en-GB" sz="2400" dirty="0" smtClean="0"/>
              <a:t>Once again discuss each slide with your adult.  If you do not have cubes you could draw the shapes.  Once you understand what the questions are asking you can then complete the worksheet.</a:t>
            </a:r>
          </a:p>
          <a:p>
            <a:endParaRPr lang="en-GB" sz="1100" dirty="0"/>
          </a:p>
          <a:p>
            <a:r>
              <a:rPr lang="en-GB" sz="2400" dirty="0" smtClean="0"/>
              <a:t>You could challenge yourself and see how many 3D shapes you could make using straws and marshmallows.</a:t>
            </a:r>
          </a:p>
          <a:p>
            <a:endParaRPr lang="en-GB" sz="2400" dirty="0"/>
          </a:p>
          <a:p>
            <a:endParaRPr lang="en-GB" sz="2400" dirty="0" smtClean="0"/>
          </a:p>
          <a:p>
            <a:r>
              <a:rPr lang="en-GB" sz="2400" dirty="0" smtClean="0"/>
              <a:t>Try not to eat too many marshmallows before you make your shapes.</a:t>
            </a:r>
          </a:p>
          <a:p>
            <a:r>
              <a:rPr lang="en-GB" sz="2400" dirty="0" smtClean="0"/>
              <a:t>Good Luck </a:t>
            </a:r>
            <a:endParaRPr lang="en-GB" sz="2400" dirty="0"/>
          </a:p>
        </p:txBody>
      </p:sp>
      <p:pic>
        <p:nvPicPr>
          <p:cNvPr id="4" name="Picture 3"/>
          <p:cNvPicPr>
            <a:picLocks noChangeAspect="1"/>
          </p:cNvPicPr>
          <p:nvPr/>
        </p:nvPicPr>
        <p:blipFill>
          <a:blip r:embed="rId2"/>
          <a:stretch>
            <a:fillRect/>
          </a:stretch>
        </p:blipFill>
        <p:spPr>
          <a:xfrm>
            <a:off x="6710796" y="4210050"/>
            <a:ext cx="2095500" cy="2095500"/>
          </a:xfrm>
          <a:prstGeom prst="rect">
            <a:avLst/>
          </a:prstGeom>
        </p:spPr>
      </p:pic>
    </p:spTree>
    <p:extLst>
      <p:ext uri="{BB962C8B-B14F-4D97-AF65-F5344CB8AC3E}">
        <p14:creationId xmlns:p14="http://schemas.microsoft.com/office/powerpoint/2010/main" val="363551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77098" y="1031298"/>
            <a:ext cx="4111096" cy="1781175"/>
          </a:xfrm>
          <a:prstGeom prst="rect">
            <a:avLst/>
          </a:prstGeom>
        </p:spPr>
      </p:pic>
      <p:pic>
        <p:nvPicPr>
          <p:cNvPr id="4" name="Picture 3"/>
          <p:cNvPicPr>
            <a:picLocks noChangeAspect="1"/>
          </p:cNvPicPr>
          <p:nvPr/>
        </p:nvPicPr>
        <p:blipFill>
          <a:blip r:embed="rId3"/>
          <a:stretch>
            <a:fillRect/>
          </a:stretch>
        </p:blipFill>
        <p:spPr>
          <a:xfrm>
            <a:off x="535121" y="3886200"/>
            <a:ext cx="3795050" cy="2565034"/>
          </a:xfrm>
          <a:prstGeom prst="rect">
            <a:avLst/>
          </a:prstGeom>
        </p:spPr>
      </p:pic>
      <p:pic>
        <p:nvPicPr>
          <p:cNvPr id="5" name="Picture 4"/>
          <p:cNvPicPr>
            <a:picLocks noChangeAspect="1"/>
          </p:cNvPicPr>
          <p:nvPr/>
        </p:nvPicPr>
        <p:blipFill>
          <a:blip r:embed="rId4"/>
          <a:stretch>
            <a:fillRect/>
          </a:stretch>
        </p:blipFill>
        <p:spPr>
          <a:xfrm>
            <a:off x="4870499" y="2347479"/>
            <a:ext cx="3888794" cy="2253095"/>
          </a:xfrm>
          <a:prstGeom prst="rect">
            <a:avLst/>
          </a:prstGeom>
        </p:spPr>
      </p:pic>
    </p:spTree>
    <p:extLst>
      <p:ext uri="{BB962C8B-B14F-4D97-AF65-F5344CB8AC3E}">
        <p14:creationId xmlns:p14="http://schemas.microsoft.com/office/powerpoint/2010/main" val="197942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34661" y="334674"/>
            <a:ext cx="3877974" cy="2721521"/>
          </a:xfrm>
          <a:prstGeom prst="rect">
            <a:avLst/>
          </a:prstGeom>
        </p:spPr>
      </p:pic>
      <p:pic>
        <p:nvPicPr>
          <p:cNvPr id="4" name="Picture 3"/>
          <p:cNvPicPr>
            <a:picLocks noChangeAspect="1"/>
          </p:cNvPicPr>
          <p:nvPr/>
        </p:nvPicPr>
        <p:blipFill>
          <a:blip r:embed="rId3"/>
          <a:stretch>
            <a:fillRect/>
          </a:stretch>
        </p:blipFill>
        <p:spPr>
          <a:xfrm>
            <a:off x="4112635" y="3268807"/>
            <a:ext cx="4714875" cy="3228975"/>
          </a:xfrm>
          <a:prstGeom prst="rect">
            <a:avLst/>
          </a:prstGeom>
        </p:spPr>
      </p:pic>
    </p:spTree>
    <p:extLst>
      <p:ext uri="{BB962C8B-B14F-4D97-AF65-F5344CB8AC3E}">
        <p14:creationId xmlns:p14="http://schemas.microsoft.com/office/powerpoint/2010/main" val="409660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86615" y="329046"/>
            <a:ext cx="4857750" cy="3429000"/>
          </a:xfrm>
          <a:prstGeom prst="rect">
            <a:avLst/>
          </a:prstGeom>
        </p:spPr>
      </p:pic>
      <p:pic>
        <p:nvPicPr>
          <p:cNvPr id="4" name="Picture 3"/>
          <p:cNvPicPr>
            <a:picLocks noChangeAspect="1"/>
          </p:cNvPicPr>
          <p:nvPr/>
        </p:nvPicPr>
        <p:blipFill>
          <a:blip r:embed="rId3"/>
          <a:stretch>
            <a:fillRect/>
          </a:stretch>
        </p:blipFill>
        <p:spPr>
          <a:xfrm>
            <a:off x="3847666" y="3900487"/>
            <a:ext cx="4829175" cy="2714625"/>
          </a:xfrm>
          <a:prstGeom prst="rect">
            <a:avLst/>
          </a:prstGeom>
        </p:spPr>
      </p:pic>
    </p:spTree>
    <p:extLst>
      <p:ext uri="{BB962C8B-B14F-4D97-AF65-F5344CB8AC3E}">
        <p14:creationId xmlns:p14="http://schemas.microsoft.com/office/powerpoint/2010/main" val="109629660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67</TotalTime>
  <Words>124</Words>
  <Application>Microsoft Office PowerPoint</Application>
  <PresentationFormat>On-screen Show (4:3)</PresentationFormat>
  <Paragraphs>13</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Corbel</vt:lpstr>
      <vt:lpstr>Basis</vt:lpstr>
      <vt:lpstr>Make 3D shapes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Clarke</dc:creator>
  <cp:lastModifiedBy>Helen Puzas</cp:lastModifiedBy>
  <cp:revision>38</cp:revision>
  <dcterms:created xsi:type="dcterms:W3CDTF">2019-07-05T11:02:13Z</dcterms:created>
  <dcterms:modified xsi:type="dcterms:W3CDTF">2020-05-12T09:12:12Z</dcterms:modified>
</cp:coreProperties>
</file>