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7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1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7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9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7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9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1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/>
            </a:gs>
            <a:gs pos="57000">
              <a:schemeClr val="accent1">
                <a:lumMod val="20000"/>
                <a:lumOff val="80000"/>
              </a:schemeClr>
            </a:gs>
            <a:gs pos="73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825D-D0A0-44D8-A2CA-847569013F0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053-C132-4BC7-8CC9-5DB577EB6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9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" y="109645"/>
            <a:ext cx="11868911" cy="117051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Thursday 21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3200" dirty="0" smtClean="0">
                <a:latin typeface="Comic Sans MS" panose="030F0702030302020204" pitchFamily="66" charset="0"/>
              </a:rPr>
              <a:t> May 2020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LO To explore 3D shapes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586728" y="1481749"/>
            <a:ext cx="11254752" cy="2087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050" b="1" dirty="0" smtClean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SUCCESS CRITERIA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pPr marL="625475" indent="-446088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 can model 3D shapes. </a:t>
            </a:r>
          </a:p>
          <a:p>
            <a:pPr marL="625475" indent="-446088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  can know the terminology to describe 3D shapes </a:t>
            </a:r>
          </a:p>
          <a:p>
            <a:pPr marL="625475" indent="-446088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 can recognise and name 3D shapes.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46304" y="4326194"/>
            <a:ext cx="11868911" cy="2403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Font typeface="Arial" panose="020B0604020202020204" pitchFamily="34" charset="0"/>
              <a:buNone/>
            </a:pPr>
            <a:endParaRPr lang="en-GB" sz="1200" b="1" dirty="0" smtClean="0">
              <a:latin typeface="Comic Sans MS" panose="030F0702030302020204" pitchFamily="66" charset="0"/>
            </a:endParaRPr>
          </a:p>
          <a:p>
            <a:pPr marL="179387" indent="0">
              <a:buFont typeface="Arial" panose="020B0604020202020204" pitchFamily="34" charset="0"/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ACTIVITIES</a:t>
            </a:r>
          </a:p>
          <a:p>
            <a:pPr marL="625475" indent="-446088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Work through the slides. </a:t>
            </a:r>
          </a:p>
          <a:p>
            <a:pPr marL="625475" indent="-446088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If you are able to print, use the nets to build the shapes. </a:t>
            </a:r>
          </a:p>
          <a:p>
            <a:pPr marL="625475" indent="-446088">
              <a:buFont typeface="+mj-lt"/>
              <a:buAutoNum type="arabicPeriod"/>
            </a:pPr>
            <a:r>
              <a:rPr lang="en-GB" sz="2200" dirty="0" err="1" smtClean="0">
                <a:latin typeface="Comic Sans MS" panose="030F0702030302020204" pitchFamily="66" charset="0"/>
              </a:rPr>
              <a:t>Mathletics</a:t>
            </a:r>
            <a:r>
              <a:rPr lang="en-GB" sz="2200" dirty="0" smtClean="0">
                <a:latin typeface="Comic Sans MS" panose="030F0702030302020204" pitchFamily="66" charset="0"/>
              </a:rPr>
              <a:t> – Open the unit Properties of Shapes. Complete any of the units which you have not done.  I have assigned them where I see that they have not been done.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124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6928" y="932688"/>
            <a:ext cx="4943168" cy="40325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Starter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Comic Sans MS" panose="030F0702030302020204" pitchFamily="66" charset="0"/>
              </a:rPr>
              <a:t>Column calculations</a:t>
            </a:r>
            <a:endParaRPr lang="en-GB" sz="3000" dirty="0">
              <a:latin typeface="Comic Sans MS" panose="030F0702030302020204" pitchFamily="66" charset="0"/>
            </a:endParaRPr>
          </a:p>
          <a:p>
            <a:pPr marL="712788" indent="-530225">
              <a:buFont typeface="+mj-lt"/>
              <a:buAutoNum type="arabicPeriod"/>
            </a:pPr>
            <a:r>
              <a:rPr lang="en-GB" sz="3000" dirty="0" smtClean="0">
                <a:latin typeface="Comic Sans MS" panose="030F0702030302020204" pitchFamily="66" charset="0"/>
              </a:rPr>
              <a:t>4250 + 6325 – 439 =</a:t>
            </a:r>
          </a:p>
          <a:p>
            <a:pPr marL="712788" indent="-530225">
              <a:buFont typeface="+mj-lt"/>
              <a:buAutoNum type="arabicPeriod"/>
            </a:pPr>
            <a:r>
              <a:rPr lang="en-GB" sz="3000" dirty="0" smtClean="0">
                <a:latin typeface="Comic Sans MS" panose="030F0702030302020204" pitchFamily="66" charset="0"/>
              </a:rPr>
              <a:t>8745 - 309 =</a:t>
            </a:r>
            <a:endParaRPr lang="en-GB" sz="3000" dirty="0">
              <a:latin typeface="Comic Sans MS" panose="030F0702030302020204" pitchFamily="66" charset="0"/>
            </a:endParaRPr>
          </a:p>
          <a:p>
            <a:pPr marL="712788" indent="-530225">
              <a:buFont typeface="+mj-lt"/>
              <a:buAutoNum type="arabicPeriod"/>
            </a:pPr>
            <a:r>
              <a:rPr lang="en-GB" sz="3000" dirty="0" smtClean="0">
                <a:latin typeface="Comic Sans MS" panose="030F0702030302020204" pitchFamily="66" charset="0"/>
              </a:rPr>
              <a:t>739 x 6 = </a:t>
            </a:r>
          </a:p>
          <a:p>
            <a:pPr marL="712788" indent="-530225">
              <a:buFont typeface="+mj-lt"/>
              <a:buAutoNum type="arabicPeriod"/>
            </a:pPr>
            <a:r>
              <a:rPr lang="en-GB" sz="3000" dirty="0" smtClean="0">
                <a:latin typeface="Comic Sans MS" panose="030F0702030302020204" pitchFamily="66" charset="0"/>
              </a:rPr>
              <a:t>546 ÷ 6 =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4212" y="401574"/>
            <a:ext cx="4665747" cy="59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7965"/>
            <a:ext cx="6722492" cy="67729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3D shapes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9168" y="1110344"/>
            <a:ext cx="6766456" cy="512250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3305" y="1026368"/>
            <a:ext cx="4954555" cy="5386574"/>
          </a:xfrm>
          <a:solidFill>
            <a:schemeClr val="accent4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Three Dimensions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  <a:r>
              <a:rPr lang="en-GB" sz="2000" dirty="0" smtClean="0">
                <a:latin typeface="Comic Sans MS" panose="030F0702030302020204" pitchFamily="66" charset="0"/>
              </a:rPr>
              <a:t>Think of a little dot in space </a:t>
            </a:r>
          </a:p>
          <a:p>
            <a:pPr marL="989013" indent="-989013">
              <a:buNone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It stretches into a line. The                       line may be horizontal or vertical.</a:t>
            </a:r>
          </a:p>
          <a:p>
            <a:pPr marL="989013" indent="-989013">
              <a:buNone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This is a one dimensional shape.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1790700" indent="-179070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                       </a:t>
            </a:r>
          </a:p>
          <a:p>
            <a:pPr marL="1790700" indent="-1790700">
              <a:buNone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</a:t>
            </a:r>
          </a:p>
          <a:p>
            <a:pPr marL="1790700" indent="-1790700">
              <a:buNone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The line stretches in another direction – now there are 2 dimensions.</a:t>
            </a:r>
          </a:p>
          <a:p>
            <a:pPr marL="1790700" indent="-179070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790700" indent="-1790700"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1790700" indent="-1790700">
              <a:buNone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When we add another direction – depth, we have a 3 dimensional shape</a:t>
            </a:r>
          </a:p>
          <a:p>
            <a:pPr marL="1790700" indent="-179070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790700" indent="-179070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                      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7" y="4788570"/>
            <a:ext cx="1466850" cy="147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7" y="3190994"/>
            <a:ext cx="1543050" cy="1400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69" y="1655330"/>
            <a:ext cx="5334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69" y="1650657"/>
            <a:ext cx="600075" cy="14192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42006" y="3536302"/>
            <a:ext cx="785578" cy="4377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209678"/>
            <a:ext cx="5424555" cy="85407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3D shapes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216152"/>
            <a:ext cx="5623560" cy="52910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Which shapes do you know?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find them? </a:t>
            </a:r>
          </a:p>
          <a:p>
            <a:pPr marL="895350" indent="-447675"/>
            <a:r>
              <a:rPr lang="en-GB" dirty="0" smtClean="0">
                <a:latin typeface="Comic Sans MS" panose="030F0702030302020204" pitchFamily="66" charset="0"/>
              </a:rPr>
              <a:t>Triangular prism </a:t>
            </a:r>
          </a:p>
          <a:p>
            <a:pPr marL="895350" indent="-447675"/>
            <a:r>
              <a:rPr lang="en-GB" dirty="0" smtClean="0">
                <a:latin typeface="Comic Sans MS" panose="030F0702030302020204" pitchFamily="66" charset="0"/>
              </a:rPr>
              <a:t>Pyramid </a:t>
            </a:r>
          </a:p>
          <a:p>
            <a:pPr marL="895350" indent="-447675"/>
            <a:r>
              <a:rPr lang="en-GB" dirty="0" smtClean="0">
                <a:latin typeface="Comic Sans MS" panose="030F0702030302020204" pitchFamily="66" charset="0"/>
              </a:rPr>
              <a:t>Cylinder</a:t>
            </a:r>
          </a:p>
          <a:p>
            <a:pPr marL="895350" indent="-447675"/>
            <a:r>
              <a:rPr lang="en-GB" dirty="0" smtClean="0">
                <a:latin typeface="Comic Sans MS" panose="030F0702030302020204" pitchFamily="66" charset="0"/>
              </a:rPr>
              <a:t>Cube </a:t>
            </a:r>
          </a:p>
          <a:p>
            <a:pPr marL="895350" indent="-447675"/>
            <a:r>
              <a:rPr lang="en-GB" dirty="0" smtClean="0">
                <a:latin typeface="Comic Sans MS" panose="030F0702030302020204" pitchFamily="66" charset="0"/>
              </a:rPr>
              <a:t>Cone  </a:t>
            </a:r>
          </a:p>
          <a:p>
            <a:pPr marL="895350" indent="-447675"/>
            <a:r>
              <a:rPr lang="en-GB" dirty="0" smtClean="0">
                <a:latin typeface="Comic Sans MS" panose="030F0702030302020204" pitchFamily="66" charset="0"/>
              </a:rPr>
              <a:t>Cuboid</a:t>
            </a:r>
            <a:endParaRPr lang="en-GB" dirty="0">
              <a:latin typeface="Comic Sans MS" panose="030F0702030302020204" pitchFamily="66" charset="0"/>
            </a:endParaRPr>
          </a:p>
          <a:p>
            <a:pPr marL="182562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Think of real life objects which have these shapes.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32" y="132524"/>
            <a:ext cx="5449824" cy="66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327" y="129309"/>
            <a:ext cx="10515600" cy="5903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Look at the properties of 3D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39328" y="859536"/>
            <a:ext cx="11648456" cy="593445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31" y="1011551"/>
            <a:ext cx="9760649" cy="5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72200" y="64008"/>
            <a:ext cx="5833872" cy="65857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2608" y="145288"/>
            <a:ext cx="5669280" cy="656742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Quiz time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288"/>
            <a:ext cx="5181600" cy="626992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Challenge: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" y="657225"/>
            <a:ext cx="5496306" cy="569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45" y="713019"/>
            <a:ext cx="2333179" cy="2770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911" y="641858"/>
            <a:ext cx="2486025" cy="2952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365" y="4102233"/>
            <a:ext cx="2744915" cy="2305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792" y="4387983"/>
            <a:ext cx="2438400" cy="2019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56776" y="3948344"/>
            <a:ext cx="26944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How many triangles can you find?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96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223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Thursday 21st May 2020 LO To explore 3D shapes </vt:lpstr>
      <vt:lpstr>PowerPoint Presentation</vt:lpstr>
      <vt:lpstr>3D shapes</vt:lpstr>
      <vt:lpstr>3D shapes </vt:lpstr>
      <vt:lpstr>Look at the properties of 3D shapes.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Voges</dc:creator>
  <cp:lastModifiedBy>Lynda Voges</cp:lastModifiedBy>
  <cp:revision>138</cp:revision>
  <dcterms:created xsi:type="dcterms:W3CDTF">2020-04-30T12:40:46Z</dcterms:created>
  <dcterms:modified xsi:type="dcterms:W3CDTF">2020-05-21T08:38:25Z</dcterms:modified>
</cp:coreProperties>
</file>