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2" r:id="rId2"/>
    <p:sldId id="273" r:id="rId3"/>
    <p:sldId id="263" r:id="rId4"/>
    <p:sldId id="264" r:id="rId5"/>
    <p:sldId id="266"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51" autoAdjust="0"/>
    <p:restoredTop sz="94660"/>
  </p:normalViewPr>
  <p:slideViewPr>
    <p:cSldViewPr snapToGrid="0" snapToObjects="1">
      <p:cViewPr varScale="1">
        <p:scale>
          <a:sx n="69" d="100"/>
          <a:sy n="69"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68A87BA8-EE05-5B47-AA8E-5C40480EF833}" type="datetimeFigureOut">
              <a:rPr lang="en-US" smtClean="0"/>
              <a:t>5/7/2020</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410423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07565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59845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A9004220-09CD-BB40-9D4B-3D471FD52072}"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27578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945405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8A87BA8-EE05-5B47-AA8E-5C40480EF833}"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359399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8A87BA8-EE05-5B47-AA8E-5C40480EF833}"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011143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87BA8-EE05-5B47-AA8E-5C40480EF833}"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807872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68A87BA8-EE05-5B47-AA8E-5C40480EF833}" type="datetimeFigureOut">
              <a:rPr lang="en-US" smtClean="0"/>
              <a:t>5/7/2020</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A9004220-09CD-BB40-9D4B-3D471FD52072}" type="slidenum">
              <a:rPr lang="en-US" smtClean="0"/>
              <a:t>‹#›</a:t>
            </a:fld>
            <a:endParaRPr lang="en-US"/>
          </a:p>
        </p:txBody>
      </p:sp>
    </p:spTree>
    <p:extLst>
      <p:ext uri="{BB962C8B-B14F-4D97-AF65-F5344CB8AC3E}">
        <p14:creationId xmlns:p14="http://schemas.microsoft.com/office/powerpoint/2010/main" val="294369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87BA8-EE05-5B47-AA8E-5C40480EF833}"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90254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0" y="5936188"/>
            <a:ext cx="2057400" cy="365125"/>
          </a:xfrm>
        </p:spPr>
        <p:txBody>
          <a:bodyPr/>
          <a:lstStyle/>
          <a:p>
            <a:fld id="{68A87BA8-EE05-5B47-AA8E-5C40480EF833}" type="datetimeFigureOut">
              <a:rPr lang="en-US" smtClean="0"/>
              <a:t>5/7/2020</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39469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13465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A87BA8-EE05-5B47-AA8E-5C40480EF833}" type="datetimeFigureOut">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5485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87BA8-EE05-5B47-AA8E-5C40480EF833}"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3593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8A87BA8-EE05-5B47-AA8E-5C40480EF833}" type="datetimeFigureOut">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87024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408312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14135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8A87BA8-EE05-5B47-AA8E-5C40480EF833}" type="datetimeFigureOut">
              <a:rPr lang="en-US" smtClean="0"/>
              <a:t>5/7/2020</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9004220-09CD-BB40-9D4B-3D471FD52072}" type="slidenum">
              <a:rPr lang="en-US" smtClean="0"/>
              <a:t>‹#›</a:t>
            </a:fld>
            <a:endParaRPr lang="en-US"/>
          </a:p>
        </p:txBody>
      </p:sp>
    </p:spTree>
    <p:extLst>
      <p:ext uri="{BB962C8B-B14F-4D97-AF65-F5344CB8AC3E}">
        <p14:creationId xmlns:p14="http://schemas.microsoft.com/office/powerpoint/2010/main" val="4589587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Angles</a:t>
            </a:r>
            <a:endParaRPr lang="en-GB" dirty="0"/>
          </a:p>
        </p:txBody>
      </p:sp>
      <p:sp>
        <p:nvSpPr>
          <p:cNvPr id="3" name="Content Placeholder 2"/>
          <p:cNvSpPr>
            <a:spLocks noGrp="1"/>
          </p:cNvSpPr>
          <p:nvPr>
            <p:ph idx="1"/>
          </p:nvPr>
        </p:nvSpPr>
        <p:spPr/>
        <p:txBody>
          <a:bodyPr/>
          <a:lstStyle/>
          <a:p>
            <a:pPr marL="0" indent="0">
              <a:buNone/>
            </a:pPr>
            <a:r>
              <a:rPr lang="en-GB" dirty="0" smtClean="0"/>
              <a:t>LO: to identify different angles and their range of degrees.</a:t>
            </a:r>
          </a:p>
          <a:p>
            <a:pPr marL="0" indent="0">
              <a:buNone/>
            </a:pPr>
            <a:r>
              <a:rPr lang="en-GB" dirty="0" smtClean="0"/>
              <a:t>Steps to Success</a:t>
            </a:r>
          </a:p>
          <a:p>
            <a:pPr marL="0" indent="0">
              <a:buNone/>
            </a:pPr>
            <a:r>
              <a:rPr lang="en-GB" dirty="0" smtClean="0"/>
              <a:t>I can name the different angles and know their degrees range.</a:t>
            </a:r>
          </a:p>
          <a:p>
            <a:pPr marL="0" indent="0">
              <a:buNone/>
            </a:pPr>
            <a:r>
              <a:rPr lang="en-GB" dirty="0" smtClean="0"/>
              <a:t>To draw the different types of angles and name them.</a:t>
            </a:r>
          </a:p>
          <a:p>
            <a:pPr marL="0" indent="0">
              <a:buNone/>
            </a:pPr>
            <a:r>
              <a:rPr lang="en-GB" dirty="0" smtClean="0"/>
              <a:t>I  can explain my reasoning.</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300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78303" y="2115128"/>
            <a:ext cx="6407952" cy="4436275"/>
          </a:xfrm>
          <a:prstGeom prst="rect">
            <a:avLst/>
          </a:prstGeom>
        </p:spPr>
      </p:pic>
      <p:sp>
        <p:nvSpPr>
          <p:cNvPr id="5" name="TextBox 4"/>
          <p:cNvSpPr txBox="1"/>
          <p:nvPr/>
        </p:nvSpPr>
        <p:spPr>
          <a:xfrm>
            <a:off x="396081" y="637309"/>
            <a:ext cx="7162800" cy="1200329"/>
          </a:xfrm>
          <a:prstGeom prst="rect">
            <a:avLst/>
          </a:prstGeom>
          <a:noFill/>
        </p:spPr>
        <p:txBody>
          <a:bodyPr wrap="square" rtlCol="0">
            <a:spAutoFit/>
          </a:bodyPr>
          <a:lstStyle/>
          <a:p>
            <a:r>
              <a:rPr lang="en-GB" dirty="0" smtClean="0"/>
              <a:t>Different types of angles.  You will need to understand these angles in order to answer the questions. Look at the last box and it shows that 360 degrees.  Then it explains what each angle is called  and what degrees it could be between. </a:t>
            </a:r>
            <a:endParaRPr lang="en-GB" dirty="0"/>
          </a:p>
        </p:txBody>
      </p:sp>
    </p:spTree>
    <p:extLst>
      <p:ext uri="{BB962C8B-B14F-4D97-AF65-F5344CB8AC3E}">
        <p14:creationId xmlns:p14="http://schemas.microsoft.com/office/powerpoint/2010/main" val="399330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17813" y="380134"/>
            <a:ext cx="3924300" cy="2495550"/>
          </a:xfrm>
          <a:prstGeom prst="rect">
            <a:avLst/>
          </a:prstGeom>
        </p:spPr>
      </p:pic>
      <p:pic>
        <p:nvPicPr>
          <p:cNvPr id="4" name="Picture 3"/>
          <p:cNvPicPr>
            <a:picLocks noChangeAspect="1"/>
          </p:cNvPicPr>
          <p:nvPr/>
        </p:nvPicPr>
        <p:blipFill>
          <a:blip r:embed="rId3"/>
          <a:stretch>
            <a:fillRect/>
          </a:stretch>
        </p:blipFill>
        <p:spPr>
          <a:xfrm>
            <a:off x="4090121" y="3591357"/>
            <a:ext cx="4676775" cy="2390775"/>
          </a:xfrm>
          <a:prstGeom prst="rect">
            <a:avLst/>
          </a:prstGeom>
        </p:spPr>
      </p:pic>
      <p:sp>
        <p:nvSpPr>
          <p:cNvPr id="5" name="TextBox 4"/>
          <p:cNvSpPr txBox="1"/>
          <p:nvPr/>
        </p:nvSpPr>
        <p:spPr>
          <a:xfrm>
            <a:off x="4876800" y="380134"/>
            <a:ext cx="3546764" cy="923330"/>
          </a:xfrm>
          <a:prstGeom prst="rect">
            <a:avLst/>
          </a:prstGeom>
          <a:noFill/>
        </p:spPr>
        <p:txBody>
          <a:bodyPr wrap="square" rtlCol="0">
            <a:spAutoFit/>
          </a:bodyPr>
          <a:lstStyle/>
          <a:p>
            <a:r>
              <a:rPr lang="en-GB" dirty="0" smtClean="0"/>
              <a:t>Look carefully at the angles as they may have been rotated so they might have two straight lines.</a:t>
            </a:r>
            <a:endParaRPr lang="en-GB" dirty="0"/>
          </a:p>
        </p:txBody>
      </p:sp>
      <p:sp>
        <p:nvSpPr>
          <p:cNvPr id="6" name="TextBox 5"/>
          <p:cNvSpPr txBox="1"/>
          <p:nvPr/>
        </p:nvSpPr>
        <p:spPr>
          <a:xfrm>
            <a:off x="665018" y="3591357"/>
            <a:ext cx="3172691" cy="646331"/>
          </a:xfrm>
          <a:prstGeom prst="rect">
            <a:avLst/>
          </a:prstGeom>
          <a:noFill/>
        </p:spPr>
        <p:txBody>
          <a:bodyPr wrap="square" rtlCol="0">
            <a:spAutoFit/>
          </a:bodyPr>
          <a:lstStyle/>
          <a:p>
            <a:r>
              <a:rPr lang="en-GB" dirty="0" smtClean="0"/>
              <a:t>Look at the first slide to help you solve this question.</a:t>
            </a:r>
            <a:endParaRPr lang="en-GB" dirty="0"/>
          </a:p>
        </p:txBody>
      </p:sp>
    </p:spTree>
    <p:extLst>
      <p:ext uri="{BB962C8B-B14F-4D97-AF65-F5344CB8AC3E}">
        <p14:creationId xmlns:p14="http://schemas.microsoft.com/office/powerpoint/2010/main" val="410036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2358" y="155429"/>
            <a:ext cx="4591050" cy="2085975"/>
          </a:xfrm>
          <a:prstGeom prst="rect">
            <a:avLst/>
          </a:prstGeom>
        </p:spPr>
      </p:pic>
      <p:pic>
        <p:nvPicPr>
          <p:cNvPr id="4" name="Picture 3"/>
          <p:cNvPicPr>
            <a:picLocks noChangeAspect="1"/>
          </p:cNvPicPr>
          <p:nvPr/>
        </p:nvPicPr>
        <p:blipFill>
          <a:blip r:embed="rId3"/>
          <a:stretch>
            <a:fillRect/>
          </a:stretch>
        </p:blipFill>
        <p:spPr>
          <a:xfrm>
            <a:off x="295275" y="2241404"/>
            <a:ext cx="3743325" cy="1000125"/>
          </a:xfrm>
          <a:prstGeom prst="rect">
            <a:avLst/>
          </a:prstGeom>
        </p:spPr>
      </p:pic>
      <p:pic>
        <p:nvPicPr>
          <p:cNvPr id="5" name="Picture 4"/>
          <p:cNvPicPr>
            <a:picLocks noChangeAspect="1"/>
          </p:cNvPicPr>
          <p:nvPr/>
        </p:nvPicPr>
        <p:blipFill>
          <a:blip r:embed="rId4"/>
          <a:stretch>
            <a:fillRect/>
          </a:stretch>
        </p:blipFill>
        <p:spPr>
          <a:xfrm>
            <a:off x="4223038" y="3351067"/>
            <a:ext cx="4743450" cy="3314700"/>
          </a:xfrm>
          <a:prstGeom prst="rect">
            <a:avLst/>
          </a:prstGeom>
        </p:spPr>
      </p:pic>
      <p:sp>
        <p:nvSpPr>
          <p:cNvPr id="6" name="TextBox 5"/>
          <p:cNvSpPr txBox="1"/>
          <p:nvPr/>
        </p:nvSpPr>
        <p:spPr>
          <a:xfrm>
            <a:off x="5001491" y="360218"/>
            <a:ext cx="3782291" cy="923330"/>
          </a:xfrm>
          <a:prstGeom prst="rect">
            <a:avLst/>
          </a:prstGeom>
          <a:noFill/>
        </p:spPr>
        <p:txBody>
          <a:bodyPr wrap="square" rtlCol="0">
            <a:spAutoFit/>
          </a:bodyPr>
          <a:lstStyle/>
          <a:p>
            <a:r>
              <a:rPr lang="en-GB" dirty="0" smtClean="0"/>
              <a:t>Discuss your reasoning with an adult.  Use the first slide to support your answers.</a:t>
            </a:r>
            <a:endParaRPr lang="en-GB" dirty="0"/>
          </a:p>
        </p:txBody>
      </p:sp>
    </p:spTree>
    <p:extLst>
      <p:ext uri="{BB962C8B-B14F-4D97-AF65-F5344CB8AC3E}">
        <p14:creationId xmlns:p14="http://schemas.microsoft.com/office/powerpoint/2010/main" val="197942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96153" y="287482"/>
            <a:ext cx="4638675" cy="3429000"/>
          </a:xfrm>
          <a:prstGeom prst="rect">
            <a:avLst/>
          </a:prstGeom>
        </p:spPr>
      </p:pic>
      <p:pic>
        <p:nvPicPr>
          <p:cNvPr id="4" name="Picture 3"/>
          <p:cNvPicPr>
            <a:picLocks noChangeAspect="1"/>
          </p:cNvPicPr>
          <p:nvPr/>
        </p:nvPicPr>
        <p:blipFill>
          <a:blip r:embed="rId3"/>
          <a:stretch>
            <a:fillRect/>
          </a:stretch>
        </p:blipFill>
        <p:spPr>
          <a:xfrm>
            <a:off x="396153" y="4314392"/>
            <a:ext cx="4019550" cy="2219325"/>
          </a:xfrm>
          <a:prstGeom prst="rect">
            <a:avLst/>
          </a:prstGeom>
        </p:spPr>
      </p:pic>
      <p:pic>
        <p:nvPicPr>
          <p:cNvPr id="5" name="Picture 4"/>
          <p:cNvPicPr>
            <a:picLocks noChangeAspect="1"/>
          </p:cNvPicPr>
          <p:nvPr/>
        </p:nvPicPr>
        <p:blipFill>
          <a:blip r:embed="rId4"/>
          <a:stretch>
            <a:fillRect/>
          </a:stretch>
        </p:blipFill>
        <p:spPr>
          <a:xfrm>
            <a:off x="4704050" y="4315257"/>
            <a:ext cx="4086225" cy="2238375"/>
          </a:xfrm>
          <a:prstGeom prst="rect">
            <a:avLst/>
          </a:prstGeom>
        </p:spPr>
      </p:pic>
    </p:spTree>
    <p:extLst>
      <p:ext uri="{BB962C8B-B14F-4D97-AF65-F5344CB8AC3E}">
        <p14:creationId xmlns:p14="http://schemas.microsoft.com/office/powerpoint/2010/main" val="409660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7776" y="137679"/>
            <a:ext cx="3914775" cy="3152775"/>
          </a:xfrm>
          <a:prstGeom prst="rect">
            <a:avLst/>
          </a:prstGeom>
        </p:spPr>
      </p:pic>
      <p:pic>
        <p:nvPicPr>
          <p:cNvPr id="4" name="Picture 3"/>
          <p:cNvPicPr>
            <a:picLocks noChangeAspect="1"/>
          </p:cNvPicPr>
          <p:nvPr/>
        </p:nvPicPr>
        <p:blipFill>
          <a:blip r:embed="rId3"/>
          <a:stretch>
            <a:fillRect/>
          </a:stretch>
        </p:blipFill>
        <p:spPr>
          <a:xfrm>
            <a:off x="4284951" y="3927764"/>
            <a:ext cx="4752975" cy="2743200"/>
          </a:xfrm>
          <a:prstGeom prst="rect">
            <a:avLst/>
          </a:prstGeom>
        </p:spPr>
      </p:pic>
      <p:sp>
        <p:nvSpPr>
          <p:cNvPr id="5" name="TextBox 4"/>
          <p:cNvSpPr txBox="1"/>
          <p:nvPr/>
        </p:nvSpPr>
        <p:spPr>
          <a:xfrm>
            <a:off x="401782" y="4530436"/>
            <a:ext cx="3532909" cy="1754326"/>
          </a:xfrm>
          <a:prstGeom prst="rect">
            <a:avLst/>
          </a:prstGeom>
          <a:noFill/>
        </p:spPr>
        <p:txBody>
          <a:bodyPr wrap="square" rtlCol="0">
            <a:spAutoFit/>
          </a:bodyPr>
          <a:lstStyle/>
          <a:p>
            <a:r>
              <a:rPr lang="en-GB" dirty="0" smtClean="0"/>
              <a:t>Once you have completed this question do you think you could produce on e for your adult to complete.  </a:t>
            </a:r>
          </a:p>
          <a:p>
            <a:r>
              <a:rPr lang="en-GB" smtClean="0"/>
              <a:t>REMEMBER </a:t>
            </a:r>
            <a:r>
              <a:rPr lang="en-GB" dirty="0"/>
              <a:t>you must know </a:t>
            </a:r>
            <a:r>
              <a:rPr lang="en-GB"/>
              <a:t>the </a:t>
            </a:r>
            <a:r>
              <a:rPr lang="en-GB" smtClean="0"/>
              <a:t>answer.</a:t>
            </a:r>
            <a:endParaRPr lang="en-GB" dirty="0"/>
          </a:p>
        </p:txBody>
      </p:sp>
    </p:spTree>
    <p:extLst>
      <p:ext uri="{BB962C8B-B14F-4D97-AF65-F5344CB8AC3E}">
        <p14:creationId xmlns:p14="http://schemas.microsoft.com/office/powerpoint/2010/main" val="31068656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105</TotalTime>
  <Words>167</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Comparing Angles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Clarke</dc:creator>
  <cp:lastModifiedBy>Helen Puzas</cp:lastModifiedBy>
  <cp:revision>41</cp:revision>
  <dcterms:created xsi:type="dcterms:W3CDTF">2019-07-05T11:02:13Z</dcterms:created>
  <dcterms:modified xsi:type="dcterms:W3CDTF">2020-05-07T12:51:15Z</dcterms:modified>
</cp:coreProperties>
</file>