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99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7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1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7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9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19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04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3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5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7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9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1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/>
            </a:gs>
            <a:gs pos="57000">
              <a:schemeClr val="accent1">
                <a:lumMod val="20000"/>
                <a:lumOff val="80000"/>
              </a:schemeClr>
            </a:gs>
            <a:gs pos="73000">
              <a:schemeClr val="accent3">
                <a:lumMod val="40000"/>
                <a:lumOff val="6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825D-D0A0-44D8-A2CA-847569013F0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053-C132-4BC7-8CC9-5DB577EB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9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" y="109645"/>
            <a:ext cx="11868911" cy="11705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Thursday 21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st</a:t>
            </a:r>
            <a:r>
              <a:rPr lang="en-GB" sz="3200" dirty="0" smtClean="0">
                <a:latin typeface="Comic Sans MS" panose="030F0702030302020204" pitchFamily="66" charset="0"/>
              </a:rPr>
              <a:t> May 2020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LO </a:t>
            </a:r>
            <a:r>
              <a:rPr lang="en-GB" sz="3200" dirty="0" smtClean="0">
                <a:latin typeface="Comic Sans MS" panose="030F0702030302020204" pitchFamily="66" charset="0"/>
              </a:rPr>
              <a:t>To recap properties of shape, lines and angles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586728" y="1481749"/>
            <a:ext cx="11254752" cy="20873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050" b="1" dirty="0" smtClean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SUCCESS CRITERIA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</a:p>
          <a:p>
            <a:pPr marL="625475" indent="-446088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I can build shapes from </a:t>
            </a:r>
            <a:r>
              <a:rPr lang="en-GB" sz="2400" dirty="0" smtClean="0">
                <a:latin typeface="Comic Sans MS" panose="030F0702030302020204" pitchFamily="66" charset="0"/>
              </a:rPr>
              <a:t>the information provided. </a:t>
            </a:r>
          </a:p>
          <a:p>
            <a:pPr marL="625475" indent="-446088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I  can apply my knowledge of lines and angles.</a:t>
            </a:r>
          </a:p>
          <a:p>
            <a:pPr marL="625475" indent="-446088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I can work accurately with lines and measuring.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46304" y="4326194"/>
            <a:ext cx="11868911" cy="24037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" indent="0">
              <a:buFont typeface="Arial" panose="020B0604020202020204" pitchFamily="34" charset="0"/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179387" indent="0">
              <a:buFont typeface="Arial" panose="020B0604020202020204" pitchFamily="34" charset="0"/>
              <a:buNone/>
            </a:pPr>
            <a:r>
              <a:rPr lang="en-GB" sz="2200" b="1" dirty="0" smtClean="0">
                <a:latin typeface="Comic Sans MS" panose="030F0702030302020204" pitchFamily="66" charset="0"/>
              </a:rPr>
              <a:t>ACTIVITIES</a:t>
            </a:r>
          </a:p>
          <a:p>
            <a:pPr marL="625475" indent="-446088">
              <a:buFont typeface="+mj-lt"/>
              <a:buAutoNum type="arabicPeriod"/>
            </a:pPr>
            <a:r>
              <a:rPr lang="en-GB" sz="2200" dirty="0" smtClean="0">
                <a:latin typeface="Comic Sans MS" panose="030F0702030302020204" pitchFamily="66" charset="0"/>
              </a:rPr>
              <a:t>Work through the slides. </a:t>
            </a:r>
          </a:p>
          <a:p>
            <a:pPr marL="625475" indent="-446088">
              <a:buFont typeface="+mj-lt"/>
              <a:buAutoNum type="arabicPeriod"/>
            </a:pPr>
            <a:r>
              <a:rPr lang="en-GB" sz="2200" dirty="0" smtClean="0">
                <a:latin typeface="Comic Sans MS" panose="030F0702030302020204" pitchFamily="66" charset="0"/>
              </a:rPr>
              <a:t>Work through all the worksheets Mild, Hot and Spicy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smtClean="0">
                <a:latin typeface="Comic Sans MS" panose="030F0702030302020204" pitchFamily="66" charset="0"/>
              </a:rPr>
              <a:t>– as far as you can go. </a:t>
            </a:r>
            <a:endParaRPr lang="en-GB" sz="2200" dirty="0">
              <a:latin typeface="Comic Sans MS" panose="030F0702030302020204" pitchFamily="66" charset="0"/>
            </a:endParaRPr>
          </a:p>
          <a:p>
            <a:pPr marL="625475" indent="-446088">
              <a:buFont typeface="+mj-lt"/>
              <a:buAutoNum type="arabicPeriod"/>
            </a:pPr>
            <a:r>
              <a:rPr lang="en-GB" sz="2200" dirty="0" err="1" smtClean="0">
                <a:latin typeface="Comic Sans MS" panose="030F0702030302020204" pitchFamily="66" charset="0"/>
              </a:rPr>
              <a:t>Mathletics</a:t>
            </a:r>
            <a:r>
              <a:rPr lang="en-GB" sz="2200" dirty="0" smtClean="0">
                <a:latin typeface="Comic Sans MS" panose="030F0702030302020204" pitchFamily="66" charset="0"/>
              </a:rPr>
              <a:t> – </a:t>
            </a:r>
            <a:r>
              <a:rPr lang="en-GB" sz="2200" dirty="0" smtClean="0">
                <a:latin typeface="Comic Sans MS" panose="030F0702030302020204" pitchFamily="66" charset="0"/>
              </a:rPr>
              <a:t>times tables games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124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7744" y="219509"/>
            <a:ext cx="4943168" cy="49441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Starter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4048" y="713921"/>
            <a:ext cx="4463255" cy="55393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000" b="1" dirty="0" smtClean="0">
                <a:latin typeface="Comic Sans MS" panose="030F0702030302020204" pitchFamily="66" charset="0"/>
              </a:rPr>
              <a:t>Halving </a:t>
            </a:r>
            <a:r>
              <a:rPr lang="en-GB" sz="3000" b="1" dirty="0" smtClean="0">
                <a:latin typeface="Comic Sans MS" panose="030F0702030302020204" pitchFamily="66" charset="0"/>
              </a:rPr>
              <a:t>and Doubling</a:t>
            </a:r>
            <a:endParaRPr lang="en-GB" sz="3000" b="1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Find half of 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Find half of 30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Double 250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Halve </a:t>
            </a:r>
            <a:r>
              <a:rPr lang="en-GB" sz="3000" dirty="0" smtClean="0">
                <a:latin typeface="Comic Sans MS" panose="030F0702030302020204" pitchFamily="66" charset="0"/>
              </a:rPr>
              <a:t>2250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Double 375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Halve </a:t>
            </a:r>
            <a:r>
              <a:rPr lang="en-GB" sz="3000" dirty="0" smtClean="0">
                <a:latin typeface="Comic Sans MS" panose="030F0702030302020204" pitchFamily="66" charset="0"/>
              </a:rPr>
              <a:t>700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Halve </a:t>
            </a:r>
            <a:r>
              <a:rPr lang="en-GB" sz="3000" dirty="0" smtClean="0">
                <a:latin typeface="Comic Sans MS" panose="030F0702030302020204" pitchFamily="66" charset="0"/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>
                <a:latin typeface="Comic Sans MS" panose="030F0702030302020204" pitchFamily="66" charset="0"/>
              </a:rPr>
              <a:t>Halve 15</a:t>
            </a:r>
            <a:endParaRPr lang="en-GB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0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37048" y="348309"/>
            <a:ext cx="6677971" cy="62706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TERMINOLOGY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Lines – parallel – Have you remembered horizontal and vertical?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Perpendicular           where one line meets another, forming a right angle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>
                <a:latin typeface="Comic Sans MS" panose="030F0702030302020204" pitchFamily="66" charset="0"/>
              </a:rPr>
              <a:t>Angles – acute, obtuse and right angles.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Shapes – various regular and irregular polygons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>
                <a:latin typeface="Comic Sans MS" panose="030F0702030302020204" pitchFamily="66" charset="0"/>
              </a:rPr>
              <a:t>Triangles – isosceles, equilateral and right angled.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909117" y="2826775"/>
            <a:ext cx="759395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8282742" y="2478517"/>
            <a:ext cx="6072" cy="34825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8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39327" y="184173"/>
            <a:ext cx="10515600" cy="59032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Size of angles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82212" y="923544"/>
            <a:ext cx="5962556" cy="58844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217920" y="859536"/>
            <a:ext cx="5769863" cy="593445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27" y="1031176"/>
            <a:ext cx="5648325" cy="5591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721" y="960119"/>
            <a:ext cx="5414260" cy="573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103" y="264542"/>
            <a:ext cx="10773697" cy="85407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Following instructions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12" y="1280160"/>
            <a:ext cx="11248103" cy="515996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GB" sz="1100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Draw a horizontal line of 10cm. Draw another vertical line perpendicular to your horizontal line. This should be 5cm long.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Draw a rectangle 10cm by 5cm.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Draw an equilateral triangle. 1 side measures 6cm.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What is the sum of the sides of this equilateral triangle?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                    One side of the square measures 7cm.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541338" indent="-541338">
              <a:buNone/>
            </a:pPr>
            <a:r>
              <a:rPr lang="en-GB" dirty="0" smtClean="0">
                <a:latin typeface="Comic Sans MS" panose="030F0702030302020204" pitchFamily="66" charset="0"/>
              </a:rPr>
              <a:t>5. Is it possible to draw a quadrilateral with 2 right angles and </a:t>
            </a:r>
          </a:p>
          <a:p>
            <a:pPr marL="541338" indent="-541338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3 sides of equal length? Convince me by drawing a picture to help.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259" y="3715273"/>
            <a:ext cx="1342366" cy="125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172200" y="539496"/>
            <a:ext cx="5833872" cy="61102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81582" y="150558"/>
            <a:ext cx="10515600" cy="66814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Quadrilaterals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3464" y="818705"/>
            <a:ext cx="5669280" cy="583812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5176"/>
            <a:ext cx="5181600" cy="6269926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Speed test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27" y="960120"/>
            <a:ext cx="5353154" cy="55749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0807" y="722947"/>
            <a:ext cx="5846068" cy="581215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552003" y="216914"/>
            <a:ext cx="2404872" cy="103270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Keep trying to finish under 1 minute.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6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248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Thursday 21st May 2020 LO To recap properties of shape, lines and angles</vt:lpstr>
      <vt:lpstr>Starter</vt:lpstr>
      <vt:lpstr>Size of angles </vt:lpstr>
      <vt:lpstr>Following instructions</vt:lpstr>
      <vt:lpstr>Quadrilaterals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Voges</dc:creator>
  <cp:lastModifiedBy>Lynda Voges</cp:lastModifiedBy>
  <cp:revision>125</cp:revision>
  <dcterms:created xsi:type="dcterms:W3CDTF">2020-04-30T12:40:46Z</dcterms:created>
  <dcterms:modified xsi:type="dcterms:W3CDTF">2020-05-19T19:46:56Z</dcterms:modified>
</cp:coreProperties>
</file>