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9" r:id="rId1"/>
  </p:sldMasterIdLst>
  <p:notesMasterIdLst>
    <p:notesMasterId r:id="rId5"/>
  </p:notesMasterIdLst>
  <p:handoutMasterIdLst>
    <p:handoutMasterId r:id="rId6"/>
  </p:handoutMasterIdLst>
  <p:sldIdLst>
    <p:sldId id="269" r:id="rId2"/>
    <p:sldId id="270" r:id="rId3"/>
    <p:sldId id="271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3" autoAdjust="0"/>
    <p:restoredTop sz="95501" autoAdjust="0"/>
  </p:normalViewPr>
  <p:slideViewPr>
    <p:cSldViewPr snapToGrid="0">
      <p:cViewPr varScale="1">
        <p:scale>
          <a:sx n="69" d="100"/>
          <a:sy n="69" d="100"/>
        </p:scale>
        <p:origin x="78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276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88133-093C-40A3-B02B-809C415DD175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3EF9F4-8D5E-487C-969F-0D9DD1B950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4826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02A6A7-A129-448D-8836-295470203A13}" type="datetimeFigureOut">
              <a:rPr lang="en-GB" smtClean="0"/>
              <a:t>21/05/2020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13F437-34CB-44A5-8B92-12AE3967F6C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59587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9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1742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2261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908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9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42904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63029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835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173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1902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06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D2EF1-8FA4-4D27-BDC8-97C2AE8F0D2A}" type="datetimeFigureOut">
              <a:rPr lang="en-GB" smtClean="0">
                <a:solidFill>
                  <a:prstClr val="white"/>
                </a:solidFill>
              </a:rPr>
              <a:pPr/>
              <a:t>21/05/2020</a:t>
            </a:fld>
            <a:endParaRPr lang="en-GB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20034-F19C-4FEC-A5AE-C6AAE3151FB6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0685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0" r:id="rId1"/>
    <p:sldLayoutId id="2147483841" r:id="rId2"/>
    <p:sldLayoutId id="2147483842" r:id="rId3"/>
    <p:sldLayoutId id="2147483843" r:id="rId4"/>
    <p:sldLayoutId id="2147483844" r:id="rId5"/>
    <p:sldLayoutId id="2147483845" r:id="rId6"/>
    <p:sldLayoutId id="2147483846" r:id="rId7"/>
    <p:sldLayoutId id="2147483847" r:id="rId8"/>
    <p:sldLayoutId id="2147483848" r:id="rId9"/>
    <p:sldLayoutId id="2147483849" r:id="rId10"/>
    <p:sldLayoutId id="214748385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3582" y="0"/>
            <a:ext cx="10318418" cy="678873"/>
          </a:xfrm>
        </p:spPr>
        <p:txBody>
          <a:bodyPr/>
          <a:lstStyle/>
          <a:p>
            <a:r>
              <a:rPr lang="en-GB" sz="2800" u="sng" dirty="0" smtClean="0"/>
              <a:t>To understand the difference between Regular and Irregular Polygons</a:t>
            </a:r>
            <a:endParaRPr lang="en-GB" sz="2800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277091" y="166255"/>
            <a:ext cx="10021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22.05.20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99" y="1191491"/>
            <a:ext cx="4984173" cy="572574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011382" y="817418"/>
            <a:ext cx="1019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Mild/hot</a:t>
            </a:r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74860" y="1274420"/>
            <a:ext cx="4935250" cy="558358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871855" y="81741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0" y="526473"/>
            <a:ext cx="31449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How many can you complete in 5 minutes</a:t>
            </a:r>
            <a:r>
              <a:rPr lang="en-GB" dirty="0" smtClean="0"/>
              <a:t>? Can you beat your score from yesterday?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32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152401" y="757238"/>
            <a:ext cx="6719453" cy="5989926"/>
            <a:chOff x="1080655" y="466292"/>
            <a:chExt cx="6719453" cy="5989926"/>
          </a:xfrm>
        </p:grpSpPr>
        <p:grpSp>
          <p:nvGrpSpPr>
            <p:cNvPr id="7" name="Group 6"/>
            <p:cNvGrpSpPr/>
            <p:nvPr/>
          </p:nvGrpSpPr>
          <p:grpSpPr>
            <a:xfrm>
              <a:off x="1080655" y="466292"/>
              <a:ext cx="6719453" cy="5989926"/>
              <a:chOff x="1080655" y="466292"/>
              <a:chExt cx="6719453" cy="5989926"/>
            </a:xfrm>
          </p:grpSpPr>
          <p:grpSp>
            <p:nvGrpSpPr>
              <p:cNvPr id="4" name="Group 3"/>
              <p:cNvGrpSpPr/>
              <p:nvPr/>
            </p:nvGrpSpPr>
            <p:grpSpPr>
              <a:xfrm>
                <a:off x="1080655" y="466292"/>
                <a:ext cx="6719453" cy="5989926"/>
                <a:chOff x="1080655" y="466292"/>
                <a:chExt cx="6719453" cy="5989926"/>
              </a:xfrm>
            </p:grpSpPr>
            <p:pic>
              <p:nvPicPr>
                <p:cNvPr id="2" name="Picture 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1236950" y="466292"/>
                  <a:ext cx="6563158" cy="5989926"/>
                </a:xfrm>
                <a:prstGeom prst="rect">
                  <a:avLst/>
                </a:prstGeom>
              </p:spPr>
            </p:pic>
            <p:sp>
              <p:nvSpPr>
                <p:cNvPr id="3" name="Rectangle 2"/>
                <p:cNvSpPr/>
                <p:nvPr/>
              </p:nvSpPr>
              <p:spPr>
                <a:xfrm>
                  <a:off x="1080655" y="2161309"/>
                  <a:ext cx="568036" cy="249382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GB"/>
                </a:p>
              </p:txBody>
            </p:sp>
          </p:grpSp>
          <p:sp>
            <p:nvSpPr>
              <p:cNvPr id="5" name="Rectangle 4"/>
              <p:cNvSpPr/>
              <p:nvPr/>
            </p:nvSpPr>
            <p:spPr>
              <a:xfrm>
                <a:off x="1094509" y="4170218"/>
                <a:ext cx="581891" cy="235527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</p:grpSp>
        <p:sp>
          <p:nvSpPr>
            <p:cNvPr id="6" name="Rectangle 5"/>
            <p:cNvSpPr/>
            <p:nvPr/>
          </p:nvSpPr>
          <p:spPr>
            <a:xfrm>
              <a:off x="1108364" y="6192982"/>
              <a:ext cx="581891" cy="23552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35042" y="664584"/>
            <a:ext cx="5490922" cy="1108798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691745" y="568036"/>
            <a:ext cx="5500255" cy="113607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Answers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7809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xit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54728" y="734291"/>
            <a:ext cx="889461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On the website there are Mild, Hot and Spicy Angles questions.</a:t>
            </a:r>
          </a:p>
          <a:p>
            <a:pPr algn="ctr"/>
            <a:r>
              <a:rPr lang="en-GB" sz="2800" dirty="0" smtClean="0"/>
              <a:t>I would like you to spend at least the next half an hour working through the questions.</a:t>
            </a:r>
          </a:p>
          <a:p>
            <a:pPr algn="ctr"/>
            <a:endParaRPr lang="en-GB" sz="2800" dirty="0"/>
          </a:p>
          <a:p>
            <a:pPr algn="ctr"/>
            <a:r>
              <a:rPr lang="en-GB" sz="2800" dirty="0" smtClean="0"/>
              <a:t>I have uploaded the answers which contain notes on how to complete the question if you require more support </a:t>
            </a:r>
            <a:endParaRPr lang="en-GB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96982" y="6234546"/>
            <a:ext cx="3422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Complete the next numeracy ninja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444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85</Words>
  <Application>Microsoft Office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To understand the difference between Regular and Irregular Polygons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Summary of shapes with more than 4 sides…</dc:title>
  <dc:creator>Emma Devlin</dc:creator>
  <cp:lastModifiedBy>Zoe Blagbrough</cp:lastModifiedBy>
  <cp:revision>19</cp:revision>
  <dcterms:created xsi:type="dcterms:W3CDTF">2016-12-04T20:48:52Z</dcterms:created>
  <dcterms:modified xsi:type="dcterms:W3CDTF">2020-05-21T07:35:05Z</dcterms:modified>
</cp:coreProperties>
</file>