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9" r:id="rId3"/>
    <p:sldId id="263" r:id="rId4"/>
    <p:sldId id="258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F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94660"/>
  </p:normalViewPr>
  <p:slideViewPr>
    <p:cSldViewPr snapToGrid="0">
      <p:cViewPr>
        <p:scale>
          <a:sx n="70" d="100"/>
          <a:sy n="70" d="100"/>
        </p:scale>
        <p:origin x="65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2DCE5-B2FC-4D1F-B14F-B4BABEDAC2F2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CDF41-89EF-4B25-88F2-54332848F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7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CDF41-89EF-4B25-88F2-54332848FA9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922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CDF41-89EF-4B25-88F2-54332848FA9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29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CDF41-89EF-4B25-88F2-54332848FA9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10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CDF41-89EF-4B25-88F2-54332848FA9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371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4BFA-E406-4001-9243-37F7906856B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17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4BFA-E406-4001-9243-37F7906856B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914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4BFA-E406-4001-9243-37F7906856B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94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4BFA-E406-4001-9243-37F7906856B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48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4BFA-E406-4001-9243-37F7906856B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75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4BFA-E406-4001-9243-37F7906856B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550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4BFA-E406-4001-9243-37F7906856B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21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4BFA-E406-4001-9243-37F7906856B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10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4BFA-E406-4001-9243-37F7906856B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7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4BFA-E406-4001-9243-37F7906856B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92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4BFA-E406-4001-9243-37F7906856B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04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rgbClr val="FFFF00"/>
            </a:gs>
            <a:gs pos="56645">
              <a:srgbClr val="F9D4BA"/>
            </a:gs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94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F4BFA-E406-4001-9243-37F7906856BF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FB9B4-D1E7-4DC3-9966-E16F759F2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62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150" y="0"/>
            <a:ext cx="9941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Wednesday 20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May: Partitioning Problems</a:t>
            </a:r>
            <a:endParaRPr lang="en-GB" sz="4000" dirty="0" smtClean="0"/>
          </a:p>
          <a:p>
            <a:r>
              <a:rPr lang="en-GB" sz="4000" dirty="0" smtClean="0"/>
              <a:t>Starter:</a:t>
            </a:r>
            <a:endParaRPr lang="en-GB" sz="3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6633" y="772554"/>
            <a:ext cx="8237353" cy="584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216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05880" y="249382"/>
            <a:ext cx="3001241" cy="6608618"/>
          </a:xfrm>
        </p:spPr>
        <p:txBody>
          <a:bodyPr>
            <a:no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/>
            </a:r>
            <a:br>
              <a:rPr lang="en-GB" sz="2800" dirty="0">
                <a:latin typeface="Comic Sans MS" panose="030F0702030302020204" pitchFamily="66" charset="0"/>
              </a:rPr>
            </a:b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1" y="-13430"/>
            <a:ext cx="4162426" cy="686341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Today we are going to use all of the skills we learnt yesterday when partitioning to be able to solve problems. 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Our first question is asking you to compare the numbers. 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Each number has been grouped into tens and ones. First work out the numbers and then compare them. 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Remember whe</a:t>
            </a:r>
            <a:r>
              <a:rPr lang="en-GB" sz="2000" dirty="0" smtClean="0">
                <a:latin typeface="Comic Sans MS" panose="030F0702030302020204" pitchFamily="66" charset="0"/>
              </a:rPr>
              <a:t>n we compare we use symbols: 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&lt;</a:t>
            </a:r>
            <a:r>
              <a:rPr lang="en-GB" sz="2000" dirty="0" smtClean="0">
                <a:latin typeface="Comic Sans MS" panose="030F0702030302020204" pitchFamily="66" charset="0"/>
              </a:rPr>
              <a:t>   means less than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= </a:t>
            </a:r>
            <a:r>
              <a:rPr lang="en-GB" sz="2000" dirty="0" smtClean="0">
                <a:latin typeface="Comic Sans MS" panose="030F0702030302020204" pitchFamily="66" charset="0"/>
              </a:rPr>
              <a:t> means equal to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&gt; </a:t>
            </a:r>
            <a:r>
              <a:rPr lang="en-GB" sz="2000" dirty="0" smtClean="0">
                <a:latin typeface="Comic Sans MS" panose="030F0702030302020204" pitchFamily="66" charset="0"/>
              </a:rPr>
              <a:t> means more than</a:t>
            </a:r>
            <a:endParaRPr lang="en-GB" sz="2400" dirty="0" smtClean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93386" y="4773347"/>
            <a:ext cx="2438198" cy="18835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58606" y="4773347"/>
            <a:ext cx="2438198" cy="18835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55075" y="4773347"/>
            <a:ext cx="2438198" cy="18835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69521" y="4747370"/>
            <a:ext cx="2438198" cy="18835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22821" y="4758407"/>
            <a:ext cx="2438198" cy="18835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76122" y="4784384"/>
            <a:ext cx="2438198" cy="18835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35933" y="4758407"/>
            <a:ext cx="2438198" cy="188350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91621" y="4799324"/>
            <a:ext cx="2438198" cy="188350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84365" y="4747370"/>
            <a:ext cx="2438198" cy="188350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9130795" y="5636734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9862591" y="5455643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640941" y="5891854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799838" y="5979206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8789945" y="6156936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9254797" y="6334666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11277853" y="6247315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11277853" y="5598634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0535462" y="5420903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69521" y="4694980"/>
            <a:ext cx="2438198" cy="188350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7082" y="567569"/>
            <a:ext cx="6243659" cy="3756348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9187118" y="4377780"/>
            <a:ext cx="2090735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anose="030F0702030302020204" pitchFamily="66" charset="0"/>
              </a:rPr>
              <a:t>I will leave the base 10 blocks on some pages in case you need to use them. </a:t>
            </a:r>
            <a:endParaRPr lang="en-GB" sz="12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545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5884" y="-1"/>
            <a:ext cx="4742151" cy="673823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16986" y="249807"/>
            <a:ext cx="6768723" cy="286232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This question is also asking you to compare numbers. 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This time, numbers have already been partitioned using place value cards, do you remember using these in school? 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Make as many different numbers as you can using the place value cards, and then compare them look at my example below using different numbers. </a:t>
            </a:r>
            <a:endParaRPr lang="en-GB" sz="2400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478" y="4264335"/>
            <a:ext cx="4605036" cy="2473903"/>
          </a:xfrm>
          <a:prstGeom prst="rect">
            <a:avLst/>
          </a:prstGeom>
        </p:spPr>
      </p:pic>
      <p:sp>
        <p:nvSpPr>
          <p:cNvPr id="5" name="Pentagon 4"/>
          <p:cNvSpPr/>
          <p:nvPr/>
        </p:nvSpPr>
        <p:spPr>
          <a:xfrm>
            <a:off x="116986" y="3193824"/>
            <a:ext cx="1967346" cy="9888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40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3" name="Pentagon 32"/>
          <p:cNvSpPr/>
          <p:nvPr/>
        </p:nvSpPr>
        <p:spPr>
          <a:xfrm>
            <a:off x="4508853" y="3193824"/>
            <a:ext cx="1187661" cy="87941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5" name="Pentagon 34"/>
          <p:cNvSpPr/>
          <p:nvPr/>
        </p:nvSpPr>
        <p:spPr>
          <a:xfrm>
            <a:off x="2269420" y="3193824"/>
            <a:ext cx="1967346" cy="9888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70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6" name="Pentagon 35"/>
          <p:cNvSpPr/>
          <p:nvPr/>
        </p:nvSpPr>
        <p:spPr>
          <a:xfrm>
            <a:off x="5796136" y="3193824"/>
            <a:ext cx="1187661" cy="87941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4618" y="4987636"/>
            <a:ext cx="277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4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83338" y="4987636"/>
            <a:ext cx="277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6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08853" y="5040776"/>
            <a:ext cx="277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4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105720" y="5040776"/>
            <a:ext cx="277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3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16500" y="5908471"/>
            <a:ext cx="277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4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13367" y="5908471"/>
            <a:ext cx="277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3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08853" y="5908471"/>
            <a:ext cx="277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05720" y="5908471"/>
            <a:ext cx="277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3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4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9380" y="140709"/>
            <a:ext cx="565338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Now we are going to be number detectives, your job is to find the missing number that the problem is describing. 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188890" y="4993162"/>
            <a:ext cx="2438198" cy="18835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576473" y="4960936"/>
            <a:ext cx="2438198" cy="18835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626621" y="4953846"/>
            <a:ext cx="2438198" cy="18835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75416" y="4948368"/>
            <a:ext cx="2438198" cy="18835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271631" y="4951107"/>
            <a:ext cx="2438198" cy="18835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945243" y="4973504"/>
            <a:ext cx="2438198" cy="188350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329295" y="4953846"/>
            <a:ext cx="2438198" cy="188350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22803" y="4923510"/>
            <a:ext cx="2438198" cy="188350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25477" y="4943759"/>
            <a:ext cx="2438198" cy="1883508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0964764" y="4188617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1521585" y="3706210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0387190" y="3929245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1458832" y="4229773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0448939" y="4407503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10913791" y="4585233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11622739" y="4696159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11663023" y="3305955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1019970" y="3706210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798" y="902090"/>
            <a:ext cx="1370337" cy="13703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279" y="2652066"/>
            <a:ext cx="5356258" cy="37840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91380" y="142998"/>
            <a:ext cx="4841596" cy="339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39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1890528" y="453970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498" y="196127"/>
            <a:ext cx="5653380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Can you solve these problems?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399086" y="4414759"/>
            <a:ext cx="2438198" cy="18835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741141" y="4237029"/>
            <a:ext cx="2438198" cy="18835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65155" y="4970638"/>
            <a:ext cx="2438198" cy="18835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058834" y="3995442"/>
            <a:ext cx="2438198" cy="18835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611436" y="3966808"/>
            <a:ext cx="2438198" cy="188350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11609" y="3989927"/>
            <a:ext cx="2438198" cy="188350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191096" y="3966808"/>
            <a:ext cx="2438198" cy="188350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359007" y="4008028"/>
            <a:ext cx="2438198" cy="188350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505453" y="3910296"/>
            <a:ext cx="2438198" cy="195449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830789" y="3784575"/>
            <a:ext cx="2438198" cy="1883508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0264250" y="6379748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1213759" y="5912393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0749116" y="6397882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10702002" y="5912392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9779384" y="6397882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10217884" y="5912392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1680606" y="6397883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11195740" y="6397882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11680606" y="5912393"/>
            <a:ext cx="408382" cy="35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9351" y="398658"/>
            <a:ext cx="4774336" cy="33832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119" y="2443294"/>
            <a:ext cx="5270572" cy="370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81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523</TotalTime>
  <Words>202</Words>
  <Application>Microsoft Office PowerPoint</Application>
  <PresentationFormat>Widescreen</PresentationFormat>
  <Paragraphs>40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– Counting in 10’s</dc:title>
  <dc:creator>Charlotte Pilbeam</dc:creator>
  <cp:lastModifiedBy>Charlotte Pilbeam</cp:lastModifiedBy>
  <cp:revision>69</cp:revision>
  <dcterms:created xsi:type="dcterms:W3CDTF">2020-04-01T13:04:25Z</dcterms:created>
  <dcterms:modified xsi:type="dcterms:W3CDTF">2020-05-19T09:41:56Z</dcterms:modified>
</cp:coreProperties>
</file>