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455" autoAdjust="0"/>
  </p:normalViewPr>
  <p:slideViewPr>
    <p:cSldViewPr snapToGrid="0">
      <p:cViewPr varScale="1">
        <p:scale>
          <a:sx n="67" d="100"/>
          <a:sy n="67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69A4C-6E28-4D21-93A9-ABE44A4FA3C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E4C34-4382-40AD-84F2-4E7E89D1D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9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kn</a:t>
            </a:r>
            <a:r>
              <a:rPr lang="en-GB" baseline="0" dirty="0" smtClean="0"/>
              <a:t> is an additional sound, we teach it as a special friend showing that that the ‘k’ is silent.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E4C34-4382-40AD-84F2-4E7E89D1D9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27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E4C34-4382-40AD-84F2-4E7E89D1D9E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133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Knight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Knee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E4C34-4382-40AD-84F2-4E7E89D1D9E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5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E4C34-4382-40AD-84F2-4E7E89D1D9E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2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94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52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71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6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5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59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9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36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89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47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4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914A-6479-4E4E-8BC0-6F9CFE2B3CD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95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4339" y="489316"/>
            <a:ext cx="9144000" cy="5320640"/>
          </a:xfrm>
        </p:spPr>
        <p:txBody>
          <a:bodyPr>
            <a:normAutofit/>
          </a:bodyPr>
          <a:lstStyle/>
          <a:p>
            <a:r>
              <a:rPr lang="en-GB" sz="8800" dirty="0" smtClean="0">
                <a:latin typeface="+mn-lt"/>
              </a:rPr>
              <a:t>Our focus sound today is…</a:t>
            </a:r>
            <a:br>
              <a:rPr lang="en-GB" sz="8800" dirty="0" smtClean="0">
                <a:latin typeface="+mn-lt"/>
              </a:rPr>
            </a:br>
            <a:r>
              <a:rPr lang="en-GB" sz="8800" dirty="0">
                <a:latin typeface="+mn-lt"/>
              </a:rPr>
              <a:t/>
            </a:r>
            <a:br>
              <a:rPr lang="en-GB" sz="8800" dirty="0">
                <a:latin typeface="+mn-lt"/>
              </a:rPr>
            </a:br>
            <a:endParaRPr lang="en-GB" sz="88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" y="2347912"/>
            <a:ext cx="2743201" cy="4170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6700" y="3486149"/>
            <a:ext cx="26987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44726" y="225083"/>
            <a:ext cx="6738425" cy="258845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752145" y="3457637"/>
            <a:ext cx="6738425" cy="258845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367" y="507470"/>
            <a:ext cx="4972410" cy="193839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761410" y="2185662"/>
            <a:ext cx="1280109" cy="2810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934598" y="2227619"/>
            <a:ext cx="1322590" cy="2169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838091" y="2184562"/>
            <a:ext cx="351693" cy="3516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1790" y="3591719"/>
            <a:ext cx="4364293" cy="2214237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7267723" y="5501100"/>
            <a:ext cx="351693" cy="3516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691057" y="5501101"/>
            <a:ext cx="351693" cy="3516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17133" y="5547937"/>
            <a:ext cx="1280109" cy="2580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75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4339" y="489316"/>
            <a:ext cx="9144000" cy="5320640"/>
          </a:xfrm>
        </p:spPr>
        <p:txBody>
          <a:bodyPr>
            <a:normAutofit/>
          </a:bodyPr>
          <a:lstStyle/>
          <a:p>
            <a:r>
              <a:rPr lang="en-GB" sz="8800" dirty="0" smtClean="0">
                <a:latin typeface="+mn-lt"/>
              </a:rPr>
              <a:t>Can you spell these words:</a:t>
            </a:r>
            <a:br>
              <a:rPr lang="en-GB" sz="8800" dirty="0" smtClean="0">
                <a:latin typeface="+mn-lt"/>
              </a:rPr>
            </a:br>
            <a:r>
              <a:rPr lang="en-GB" sz="8800" dirty="0">
                <a:latin typeface="+mn-lt"/>
              </a:rPr>
              <a:t/>
            </a:r>
            <a:br>
              <a:rPr lang="en-GB" sz="8800" dirty="0">
                <a:latin typeface="+mn-lt"/>
              </a:rPr>
            </a:br>
            <a:endParaRPr lang="en-GB" sz="88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875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5275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47675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7"/>
          <a:stretch/>
        </p:blipFill>
        <p:spPr>
          <a:xfrm>
            <a:off x="787400" y="2328862"/>
            <a:ext cx="2684463" cy="38138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662" y="3359802"/>
            <a:ext cx="3390901" cy="245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4339" y="489316"/>
            <a:ext cx="9144000" cy="5320640"/>
          </a:xfrm>
        </p:spPr>
        <p:txBody>
          <a:bodyPr>
            <a:normAutofit/>
          </a:bodyPr>
          <a:lstStyle/>
          <a:p>
            <a:r>
              <a:rPr lang="en-GB" sz="8800" dirty="0" smtClean="0">
                <a:latin typeface="+mn-lt"/>
              </a:rPr>
              <a:t/>
            </a:r>
            <a:br>
              <a:rPr lang="en-GB" sz="8800" dirty="0" smtClean="0">
                <a:latin typeface="+mn-lt"/>
              </a:rPr>
            </a:br>
            <a:r>
              <a:rPr lang="en-GB" sz="8800" dirty="0">
                <a:latin typeface="+mn-lt"/>
              </a:rPr>
              <a:t/>
            </a:r>
            <a:br>
              <a:rPr lang="en-GB" sz="8800" dirty="0">
                <a:latin typeface="+mn-lt"/>
              </a:rPr>
            </a:br>
            <a:endParaRPr lang="en-GB" sz="88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875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5275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47675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5" y="46403"/>
            <a:ext cx="11787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Can you find all the ‘</a:t>
            </a:r>
            <a:r>
              <a:rPr lang="en-GB" sz="4000" dirty="0" err="1" smtClean="0"/>
              <a:t>kn</a:t>
            </a:r>
            <a:r>
              <a:rPr lang="en-GB" sz="4000" dirty="0" smtClean="0"/>
              <a:t>’ words in the </a:t>
            </a:r>
            <a:r>
              <a:rPr lang="en-GB" sz="4000" dirty="0" err="1" smtClean="0"/>
              <a:t>wordearch</a:t>
            </a:r>
            <a:r>
              <a:rPr lang="en-GB" sz="4000" dirty="0" smtClean="0"/>
              <a:t>?</a:t>
            </a:r>
            <a:endParaRPr lang="en-GB" sz="4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249" y="1011487"/>
            <a:ext cx="6609252" cy="545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to read a reading book…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38113" y="5858676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Username: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BeechwoodRobins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or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BeechwoodWrens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Password: Robins2020                or Wrens26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9551" y="1363796"/>
            <a:ext cx="42833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for the RWI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books, ask your child which group they were in before Easter and below is a list of the correct book colour: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Ms Baldwin/Mrs Baker: </a:t>
            </a:r>
            <a:r>
              <a:rPr kumimoji="0" lang="en-GB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ue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or grey books.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Miss Pilbeam: Yellow or blue books.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Mrs Frain: Pink or orange books.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Mrs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Rabasse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: Green </a:t>
            </a:r>
            <a:r>
              <a:rPr lang="en-GB" smtClean="0">
                <a:solidFill>
                  <a:prstClr val="black"/>
                </a:solidFill>
                <a:latin typeface="Calibri" panose="020F0502020204030204"/>
              </a:rPr>
              <a:t>or purple books. </a:t>
            </a:r>
            <a:endParaRPr lang="en-GB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Mrs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Soutter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, Miss Wright, Mrs Baskerville: Red Books. </a:t>
            </a:r>
            <a:endParaRPr kumimoji="0" lang="en-GB" sz="18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1382846"/>
            <a:ext cx="6555914" cy="434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04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144</Words>
  <Application>Microsoft Office PowerPoint</Application>
  <PresentationFormat>Widescreen</PresentationFormat>
  <Paragraphs>25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Our focus sound today is…  </vt:lpstr>
      <vt:lpstr>PowerPoint Presentation</vt:lpstr>
      <vt:lpstr>Can you spell these words:  </vt:lpstr>
      <vt:lpstr>  </vt:lpstr>
      <vt:lpstr>Remember to read a reading book…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</dc:title>
  <dc:creator>Charlotte Pilbeam</dc:creator>
  <cp:lastModifiedBy>Charlotte Pilbeam</cp:lastModifiedBy>
  <cp:revision>54</cp:revision>
  <dcterms:created xsi:type="dcterms:W3CDTF">2020-03-22T10:21:02Z</dcterms:created>
  <dcterms:modified xsi:type="dcterms:W3CDTF">2020-05-04T10:27:36Z</dcterms:modified>
</cp:coreProperties>
</file>