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3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12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38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04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62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44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30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20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35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17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20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EE23F-9E61-4DA6-8271-31B725403170}" type="datetimeFigureOut">
              <a:rPr lang="en-GB" smtClean="0"/>
              <a:t>12/05/2020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1F30-AB2E-42E6-9411-6A69B238AA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99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74000"/>
              </a:srgb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15" y="507404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 smtClean="0"/>
              <a:t>Friday 15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52136" y="3036119"/>
            <a:ext cx="9427029" cy="26200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latin typeface="Century Gothic" panose="020B0502020202020204" pitchFamily="34" charset="0"/>
              </a:rPr>
              <a:t>As we have been reading about what happens at night, today we are going to learn a bit more about bats. </a:t>
            </a:r>
            <a:endParaRPr lang="en-GB" sz="3600" dirty="0" smtClean="0">
              <a:latin typeface="Century Gothic" panose="020B0502020202020204" pitchFamily="34" charset="0"/>
            </a:endParaRPr>
          </a:p>
          <a:p>
            <a:endParaRPr lang="en-GB" sz="3600" dirty="0" smtClean="0"/>
          </a:p>
          <a:p>
            <a:endParaRPr lang="en-GB" sz="3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507404"/>
            <a:ext cx="2488475" cy="165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1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74000"/>
              </a:srgb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4503"/>
            <a:ext cx="12590585" cy="903385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latin typeface="Comic Sans MS" panose="030F0702030302020204" pitchFamily="66" charset="0"/>
              </a:rPr>
              <a:t>Try your best to read it yourself remembering all your phonics </a:t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>sounds.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403" y="1343158"/>
            <a:ext cx="8791777" cy="456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54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74000"/>
              </a:srgb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789" y="247651"/>
            <a:ext cx="2676525" cy="1790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48" y="827994"/>
            <a:ext cx="3981550" cy="1797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144" y="2160580"/>
            <a:ext cx="7485417" cy="455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1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74000"/>
              </a:srgb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Try to answer these questions in full sentences, look at my example below. </a:t>
            </a:r>
          </a:p>
          <a:p>
            <a:pPr marL="0" indent="0" algn="ctr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514350" indent="-514350" algn="ctr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How many different types of bats are there in the world?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Answer: There are more than 950 different types of bats in the world. 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omic Sans MS" panose="030F0702030302020204" pitchFamily="66" charset="0"/>
              </a:rPr>
              <a:t>Instead of answering 950, I put my answer in a full sentence.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1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74000"/>
              </a:srgb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r>
              <a:rPr lang="en-GB" b="1" dirty="0" smtClean="0">
                <a:latin typeface="Comic Sans MS" panose="030F0702030302020204" pitchFamily="66" charset="0"/>
              </a:rPr>
              <a:t>What do bats do in the day?</a:t>
            </a:r>
          </a:p>
          <a:p>
            <a:pPr marL="514350" indent="-514350" algn="ctr">
              <a:buAutoNum type="arabicPeriod"/>
            </a:pPr>
            <a:endParaRPr lang="en-GB" b="1" dirty="0">
              <a:latin typeface="Comic Sans MS" panose="030F0702030302020204" pitchFamily="66" charset="0"/>
            </a:endParaRPr>
          </a:p>
          <a:p>
            <a:pPr marL="514350" indent="-514350" algn="ctr">
              <a:buAutoNum type="arabicPeriod"/>
            </a:pPr>
            <a:r>
              <a:rPr lang="en-GB" b="1" dirty="0" smtClean="0">
                <a:latin typeface="Comic Sans MS" panose="030F0702030302020204" pitchFamily="66" charset="0"/>
              </a:rPr>
              <a:t>How old can bats live to?</a:t>
            </a:r>
          </a:p>
          <a:p>
            <a:pPr marL="514350" indent="-514350" algn="ctr">
              <a:buAutoNum type="arabicPeriod"/>
            </a:pPr>
            <a:endParaRPr lang="en-GB" b="1" dirty="0">
              <a:latin typeface="Comic Sans MS" panose="030F0702030302020204" pitchFamily="66" charset="0"/>
            </a:endParaRPr>
          </a:p>
          <a:p>
            <a:pPr marL="514350" indent="-514350" algn="ctr">
              <a:buAutoNum type="arabicPeriod"/>
            </a:pPr>
            <a:r>
              <a:rPr lang="en-GB" b="1" dirty="0" smtClean="0">
                <a:latin typeface="Comic Sans MS" panose="030F0702030302020204" pitchFamily="66" charset="0"/>
              </a:rPr>
              <a:t>Why do bats sleep upside down?</a:t>
            </a:r>
          </a:p>
          <a:p>
            <a:pPr marL="514350" indent="-514350" algn="ctr">
              <a:buAutoNum type="arabicPeriod"/>
            </a:pPr>
            <a:endParaRPr lang="en-GB" b="1" dirty="0">
              <a:latin typeface="Comic Sans MS" panose="030F0702030302020204" pitchFamily="66" charset="0"/>
            </a:endParaRPr>
          </a:p>
          <a:p>
            <a:pPr marL="514350" indent="-514350" algn="ctr">
              <a:buAutoNum type="arabicPeriod"/>
            </a:pPr>
            <a:r>
              <a:rPr lang="en-GB" b="1" dirty="0" smtClean="0">
                <a:latin typeface="Comic Sans MS" panose="030F0702030302020204" pitchFamily="66" charset="0"/>
              </a:rPr>
              <a:t>Where do bats live?</a:t>
            </a:r>
          </a:p>
          <a:p>
            <a:pPr marL="514350" indent="-514350" algn="ctr">
              <a:buAutoNum type="arabicPeriod"/>
            </a:pPr>
            <a:endParaRPr lang="en-GB" b="1" dirty="0">
              <a:latin typeface="Comic Sans MS" panose="030F0702030302020204" pitchFamily="66" charset="0"/>
            </a:endParaRPr>
          </a:p>
          <a:p>
            <a:pPr marL="514350" indent="-514350" algn="ctr">
              <a:buAutoNum type="arabicPeriod"/>
            </a:pPr>
            <a:r>
              <a:rPr lang="en-GB" b="1" dirty="0" smtClean="0">
                <a:latin typeface="Comic Sans MS" panose="030F0702030302020204" pitchFamily="66" charset="0"/>
              </a:rPr>
              <a:t>What do bats in the UK eat?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8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Comic Sans MS</vt:lpstr>
      <vt:lpstr>Office Theme</vt:lpstr>
      <vt:lpstr>Friday 15th May</vt:lpstr>
      <vt:lpstr>Try your best to read it yourself remembering all your phonics  sounds. </vt:lpstr>
      <vt:lpstr>PowerPoint Presentation</vt:lpstr>
      <vt:lpstr>Questions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Reading – Fun at Night</dc:title>
  <dc:creator>Charlotte Pilbeam</dc:creator>
  <cp:lastModifiedBy>Charlotte Pilbeam</cp:lastModifiedBy>
  <cp:revision>16</cp:revision>
  <dcterms:created xsi:type="dcterms:W3CDTF">2020-05-02T11:30:19Z</dcterms:created>
  <dcterms:modified xsi:type="dcterms:W3CDTF">2020-05-12T15:54:04Z</dcterms:modified>
</cp:coreProperties>
</file>