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9" r:id="rId3"/>
    <p:sldId id="258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DCE5-B2FC-4D1F-B14F-B4BABEDAC2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CDF41-89EF-4B25-88F2-54332848F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2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1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71,</a:t>
            </a:r>
            <a:r>
              <a:rPr lang="en-GB" baseline="0" dirty="0" smtClean="0"/>
              <a:t> 25, 42, 15, 9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2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CDF41-89EF-4B25-88F2-54332848FA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20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1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4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8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5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5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1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0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4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FFFF00"/>
            </a:gs>
            <a:gs pos="56645">
              <a:srgbClr val="F9D4BA"/>
            </a:gs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94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4BFA-E406-4001-9243-37F7906856B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upermovers/ks1-maths-counting-with-john-farnworth/zbct8x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350" y="1"/>
            <a:ext cx="994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Tuesday 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May: Counting Back from 100.</a:t>
            </a:r>
            <a:endParaRPr lang="en-GB" sz="4000" dirty="0" smtClean="0"/>
          </a:p>
          <a:p>
            <a:r>
              <a:rPr lang="en-GB" sz="4000" dirty="0" smtClean="0"/>
              <a:t>Starter:</a:t>
            </a:r>
            <a:endParaRPr lang="en-GB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190" y="661720"/>
            <a:ext cx="8612893" cy="605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1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5880" y="249382"/>
            <a:ext cx="3001241" cy="6608618"/>
          </a:xfrm>
        </p:spPr>
        <p:txBody>
          <a:bodyPr>
            <a:no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/>
            </a:r>
            <a:br>
              <a:rPr lang="en-GB" sz="2800" dirty="0">
                <a:latin typeface="Comic Sans MS" panose="030F0702030302020204" pitchFamily="66" charset="0"/>
              </a:rPr>
            </a:b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1969339" cy="1631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Today we are going to practice counting back. Before we begin you could warm up by counting with the </a:t>
            </a:r>
            <a:r>
              <a:rPr lang="en-GB" sz="2000" dirty="0" err="1" smtClean="0">
                <a:latin typeface="Comic Sans MS" panose="030F0702030302020204" pitchFamily="66" charset="0"/>
              </a:rPr>
              <a:t>supermovers</a:t>
            </a:r>
            <a:r>
              <a:rPr lang="en-GB" sz="2000" dirty="0">
                <a:latin typeface="Comic Sans MS" panose="030F0702030302020204" pitchFamily="66" charset="0"/>
              </a:rPr>
              <a:t>: </a:t>
            </a:r>
            <a:r>
              <a:rPr lang="en-GB" sz="2000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2000" dirty="0" smtClean="0">
                <a:latin typeface="Comic Sans MS" panose="030F0702030302020204" pitchFamily="66" charset="0"/>
                <a:hlinkClick r:id="rId3"/>
              </a:rPr>
              <a:t>www.bbc.co.uk/teach/supermovers/ks1-maths-counting-with-john-farnworth/zbct8xs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Decide whether the stars are counting forwards and backwards and then work out the 3 missing numbers.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31217"/>
            <a:ext cx="5509413" cy="25251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9413" y="3752849"/>
            <a:ext cx="6546520" cy="29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4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890528" y="45397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407" y="133982"/>
            <a:ext cx="7632393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Choose your chilli challenge: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115" y="66989"/>
            <a:ext cx="829449" cy="7448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69" y="12138"/>
            <a:ext cx="854017" cy="7669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912" y="66989"/>
            <a:ext cx="853898" cy="766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43" y="2536672"/>
            <a:ext cx="4314215" cy="40060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340" y="833896"/>
            <a:ext cx="4910419" cy="1631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Arrange these numbers from greatest to smallest. 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Can you continue counting backwards to find the next 5 numbers?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07" y="2454138"/>
            <a:ext cx="854017" cy="766907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833877" y="657202"/>
            <a:ext cx="0" cy="62007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9564" y="833896"/>
            <a:ext cx="4565506" cy="59683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61" y="1176902"/>
            <a:ext cx="829449" cy="74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9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03648" y="451216"/>
            <a:ext cx="2267913" cy="1631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Count backwards to help the clown through the maze and back to his tent.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608" y="160270"/>
            <a:ext cx="5397593" cy="64168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440" y="160270"/>
            <a:ext cx="853898" cy="76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768" y="144761"/>
            <a:ext cx="2213614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Extra Challenge: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354" y="674109"/>
            <a:ext cx="7883033" cy="4839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675" y="5217103"/>
            <a:ext cx="4019550" cy="1771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7585" y="5902873"/>
            <a:ext cx="5386305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If you would like more counting practice there is an activity assigned on </a:t>
            </a:r>
            <a:r>
              <a:rPr lang="en-GB" sz="2000" dirty="0" err="1">
                <a:latin typeface="Comic Sans MS" panose="030F0702030302020204" pitchFamily="66" charset="0"/>
              </a:rPr>
              <a:t>M</a:t>
            </a:r>
            <a:r>
              <a:rPr lang="en-GB" sz="2000" dirty="0" err="1" smtClean="0">
                <a:latin typeface="Comic Sans MS" panose="030F0702030302020204" pitchFamily="66" charset="0"/>
              </a:rPr>
              <a:t>athletics</a:t>
            </a:r>
            <a:r>
              <a:rPr lang="en-GB" sz="2000" dirty="0" smtClean="0">
                <a:latin typeface="Comic Sans MS" panose="030F0702030302020204" pitchFamily="66" charset="0"/>
              </a:rPr>
              <a:t>. 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4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113</Words>
  <Application>Microsoft Office PowerPoint</Application>
  <PresentationFormat>Widescreen</PresentationFormat>
  <Paragraphs>16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– Counting in 10’s</dc:title>
  <dc:creator>Charlotte Pilbeam</dc:creator>
  <cp:lastModifiedBy>Charlotte Pilbeam</cp:lastModifiedBy>
  <cp:revision>52</cp:revision>
  <dcterms:created xsi:type="dcterms:W3CDTF">2020-04-01T13:04:25Z</dcterms:created>
  <dcterms:modified xsi:type="dcterms:W3CDTF">2020-05-11T07:57:20Z</dcterms:modified>
</cp:coreProperties>
</file>