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2" r:id="rId2"/>
    <p:sldId id="262" r:id="rId3"/>
    <p:sldId id="264" r:id="rId4"/>
    <p:sldId id="266" r:id="rId5"/>
    <p:sldId id="26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51" autoAdjust="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63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68A87BA8-EE05-5B47-AA8E-5C40480EF833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905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259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875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873550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5073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0531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4798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2210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68A87BA8-EE05-5B47-AA8E-5C40480EF833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938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07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68A87BA8-EE05-5B47-AA8E-5C40480EF833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881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319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659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75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229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57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19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87BA8-EE05-5B47-AA8E-5C40480EF833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8316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Right Angles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LO: To identify a right angle and say how many right angles are in the shape.</a:t>
            </a:r>
          </a:p>
          <a:p>
            <a:pPr marL="0" indent="0">
              <a:buNone/>
            </a:pPr>
            <a:r>
              <a:rPr lang="en-GB" dirty="0" smtClean="0"/>
              <a:t>Steps to Success.</a:t>
            </a:r>
          </a:p>
          <a:p>
            <a:pPr marL="0" indent="0">
              <a:buNone/>
            </a:pPr>
            <a:r>
              <a:rPr lang="en-GB" dirty="0" smtClean="0"/>
              <a:t>I can recognise how many right angles are in  shape.</a:t>
            </a:r>
          </a:p>
          <a:p>
            <a:pPr marL="0" indent="0">
              <a:buNone/>
            </a:pPr>
            <a:r>
              <a:rPr lang="en-GB" dirty="0" smtClean="0"/>
              <a:t>I can say how many right angles there are in a directional turn.</a:t>
            </a:r>
          </a:p>
          <a:p>
            <a:pPr marL="0" indent="0">
              <a:buNone/>
            </a:pPr>
            <a:r>
              <a:rPr lang="en-GB" dirty="0" smtClean="0"/>
              <a:t>I can give reasons for my answers.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9046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918" y="167121"/>
            <a:ext cx="4191000" cy="19621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918" y="2129271"/>
            <a:ext cx="4191000" cy="22764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6350" y="4645169"/>
            <a:ext cx="3867150" cy="17240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779818" y="387927"/>
            <a:ext cx="403167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Remember that a right angle is where two straight lines meet.  The lines have to be vertical and horizontally straight and not and an angle themselves.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98764" y="4904509"/>
            <a:ext cx="37822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Check if all the lines are straight if they are you can identify where the lines meet and place the right angle there.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1619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906" y="245918"/>
            <a:ext cx="4857750" cy="30861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4135" y="3969327"/>
            <a:ext cx="4181475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426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284" y="204787"/>
            <a:ext cx="3762375" cy="20478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393" y="4255510"/>
            <a:ext cx="3419043" cy="248337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68982" y="401782"/>
            <a:ext cx="36714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Discuss with your adult how many fight angles would be in each directional turn.  This will help you to answers these statements. 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336473" y="4544291"/>
            <a:ext cx="43780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Once again remember that the lines that meet have to be straight and not at an angle.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6606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194" y="228600"/>
            <a:ext cx="4829175" cy="33528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1668" y="3581400"/>
            <a:ext cx="4533900" cy="30384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4073" y="4530436"/>
            <a:ext cx="34636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You could do a problem like this for your adult.  BUT remember you must know the answer yourself.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686568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65</TotalTime>
  <Words>171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Trebuchet MS</vt:lpstr>
      <vt:lpstr>Berlin</vt:lpstr>
      <vt:lpstr>Right Angles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Helen Puzas</cp:lastModifiedBy>
  <cp:revision>39</cp:revision>
  <dcterms:created xsi:type="dcterms:W3CDTF">2019-07-05T11:02:13Z</dcterms:created>
  <dcterms:modified xsi:type="dcterms:W3CDTF">2020-05-07T11:51:14Z</dcterms:modified>
</cp:coreProperties>
</file>