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72" r:id="rId2"/>
    <p:sldId id="262" r:id="rId3"/>
    <p:sldId id="264" r:id="rId4"/>
    <p:sldId id="273" r:id="rId5"/>
    <p:sldId id="266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51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63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412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80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689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2058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482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592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75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688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567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23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23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08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5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6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1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27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87BA8-EE05-5B47-AA8E-5C40480EF83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15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8A87BA8-EE05-5B47-AA8E-5C40480EF833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04220-09CD-BB40-9D4B-3D471FD520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885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2D Shape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LO: To identify and name 2D shapes.</a:t>
            </a:r>
          </a:p>
          <a:p>
            <a:pPr marL="0" indent="0">
              <a:buNone/>
            </a:pPr>
            <a:r>
              <a:rPr lang="en-GB" dirty="0" smtClean="0"/>
              <a:t>Steps to Success</a:t>
            </a:r>
          </a:p>
          <a:p>
            <a:pPr marL="0" indent="0">
              <a:buNone/>
            </a:pPr>
            <a:r>
              <a:rPr lang="en-GB" dirty="0" smtClean="0"/>
              <a:t>I can name a variety of 2D shapes.</a:t>
            </a:r>
          </a:p>
          <a:p>
            <a:pPr marL="0" indent="0">
              <a:buNone/>
            </a:pPr>
            <a:r>
              <a:rPr lang="en-GB" dirty="0" smtClean="0"/>
              <a:t>I can explain if an answer is incorrect.</a:t>
            </a:r>
          </a:p>
          <a:p>
            <a:pPr marL="0" indent="0">
              <a:buNone/>
            </a:pPr>
            <a:r>
              <a:rPr lang="en-GB" dirty="0" smtClean="0"/>
              <a:t>I can say </a:t>
            </a:r>
            <a:r>
              <a:rPr lang="en-GB" dirty="0" smtClean="0"/>
              <a:t>which </a:t>
            </a:r>
            <a:r>
              <a:rPr lang="en-GB" dirty="0" smtClean="0"/>
              <a:t>shape is a </a:t>
            </a:r>
            <a:r>
              <a:rPr lang="en-GB" dirty="0" smtClean="0"/>
              <a:t>quadrilateral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225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18" y="222971"/>
            <a:ext cx="4724400" cy="28098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7667" y="3132426"/>
            <a:ext cx="4829175" cy="34194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430982" y="484909"/>
            <a:ext cx="32458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Let’s recap on the names of our 2D shapes.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619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0357" y="447675"/>
            <a:ext cx="4819650" cy="26098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1227" y="3858491"/>
            <a:ext cx="4800600" cy="22669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541818" y="447675"/>
            <a:ext cx="30341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Please give clear reasons for your answer.</a:t>
            </a:r>
          </a:p>
          <a:p>
            <a:r>
              <a:rPr lang="en-GB" dirty="0" smtClean="0"/>
              <a:t>Use as much mathematical vocabulary as possible.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9426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2867" y="1499458"/>
            <a:ext cx="360218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What is a Quadrilaterals</a:t>
            </a:r>
          </a:p>
          <a:p>
            <a:r>
              <a:rPr lang="en-GB" sz="2400" dirty="0"/>
              <a:t>Quadrilateral means a shape that is four-sided.</a:t>
            </a:r>
          </a:p>
          <a:p>
            <a:endParaRPr lang="en-GB" sz="2400" dirty="0"/>
          </a:p>
          <a:p>
            <a:r>
              <a:rPr lang="en-GB" sz="2400" dirty="0"/>
              <a:t>'Quad' means four and 'lateral' means sides.</a:t>
            </a:r>
          </a:p>
          <a:p>
            <a:endParaRPr lang="en-GB" sz="1400" dirty="0"/>
          </a:p>
          <a:p>
            <a:r>
              <a:rPr lang="en-GB" sz="2400" dirty="0"/>
              <a:t>A quadrilateral is a 2D shape that is closed with four straight sides.</a:t>
            </a:r>
          </a:p>
          <a:p>
            <a:endParaRPr lang="en-GB" sz="1400" dirty="0"/>
          </a:p>
          <a:p>
            <a:r>
              <a:rPr lang="en-GB" sz="2400" dirty="0"/>
              <a:t>Quadrilaterals have four vertices with interior angles that add up to 360°</a:t>
            </a:r>
          </a:p>
        </p:txBody>
      </p:sp>
      <p:sp>
        <p:nvSpPr>
          <p:cNvPr id="3" name="Rectangle 2"/>
          <p:cNvSpPr/>
          <p:nvPr/>
        </p:nvSpPr>
        <p:spPr>
          <a:xfrm>
            <a:off x="4710545" y="813276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Examples of Quadrilaterals:</a:t>
            </a:r>
          </a:p>
          <a:p>
            <a:r>
              <a:rPr lang="en-GB" dirty="0"/>
              <a:t>Shapes that are quadrilaterals are:</a:t>
            </a:r>
          </a:p>
          <a:p>
            <a:endParaRPr lang="en-GB" dirty="0"/>
          </a:p>
          <a:p>
            <a:r>
              <a:rPr lang="en-GB" dirty="0"/>
              <a:t>parallelogram</a:t>
            </a:r>
          </a:p>
          <a:p>
            <a:r>
              <a:rPr lang="en-GB" dirty="0"/>
              <a:t>rectangle</a:t>
            </a:r>
          </a:p>
          <a:p>
            <a:r>
              <a:rPr lang="en-GB" dirty="0"/>
              <a:t>rhombus</a:t>
            </a:r>
          </a:p>
          <a:p>
            <a:r>
              <a:rPr lang="en-GB" dirty="0"/>
              <a:t>square</a:t>
            </a:r>
          </a:p>
          <a:p>
            <a:r>
              <a:rPr lang="en-GB" dirty="0"/>
              <a:t>trapezium</a:t>
            </a:r>
          </a:p>
          <a:p>
            <a:r>
              <a:rPr lang="en-GB" dirty="0"/>
              <a:t>kite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545" y="3287762"/>
            <a:ext cx="3956504" cy="312083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2867" y="304800"/>
            <a:ext cx="37050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Use this information to help you solve the next few slides.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29306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458" y="360650"/>
            <a:ext cx="3813033" cy="22574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9027" y="360650"/>
            <a:ext cx="4312799" cy="235484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458" y="3413413"/>
            <a:ext cx="3448050" cy="2247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9027" y="3413413"/>
            <a:ext cx="4263687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606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725" y="390524"/>
            <a:ext cx="4552950" cy="30384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0280" y="3428999"/>
            <a:ext cx="3876675" cy="29813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679064" y="1014140"/>
            <a:ext cx="28678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Look at the previous slide to recognise what a quadrilateral is.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011382" y="3713018"/>
            <a:ext cx="28401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Look at previous work to remember what parallel lines 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4860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91</TotalTime>
  <Words>165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2D Shape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Helen Puzas</cp:lastModifiedBy>
  <cp:revision>41</cp:revision>
  <dcterms:created xsi:type="dcterms:W3CDTF">2019-07-05T11:02:13Z</dcterms:created>
  <dcterms:modified xsi:type="dcterms:W3CDTF">2020-05-12T08:18:01Z</dcterms:modified>
</cp:coreProperties>
</file>