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4" d="100"/>
          <a:sy n="24" d="100"/>
        </p:scale>
        <p:origin x="289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0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3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0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4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2292-8AE2-45A6-8F94-89E9FFC8363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4C39-A4B3-4366-8BF0-C7E269289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99063" y="1637211"/>
            <a:ext cx="8316686" cy="3657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flipH="1">
            <a:off x="4034244" y="2586446"/>
            <a:ext cx="5109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Tuesday 2</a:t>
            </a:r>
            <a:r>
              <a:rPr lang="en-GB" u="sng" baseline="30000" dirty="0"/>
              <a:t>nd</a:t>
            </a:r>
            <a:r>
              <a:rPr lang="en-GB" u="sng" dirty="0"/>
              <a:t> June 2020</a:t>
            </a:r>
          </a:p>
          <a:p>
            <a:pPr algn="ctr"/>
            <a:r>
              <a:rPr lang="en-GB" u="sng" dirty="0"/>
              <a:t>LO:- To create a word bank, to describe a dragon.</a:t>
            </a:r>
          </a:p>
          <a:p>
            <a:pPr algn="ctr"/>
            <a:r>
              <a:rPr lang="en-GB" dirty="0"/>
              <a:t>Steps to success:</a:t>
            </a:r>
          </a:p>
          <a:p>
            <a:pPr algn="ctr"/>
            <a:r>
              <a:rPr lang="en-GB" dirty="0"/>
              <a:t>I can use fronted adverbials.</a:t>
            </a:r>
          </a:p>
          <a:p>
            <a:pPr algn="ctr"/>
            <a:r>
              <a:rPr lang="en-GB" dirty="0"/>
              <a:t>I can use alliteration.</a:t>
            </a:r>
          </a:p>
          <a:p>
            <a:pPr algn="ctr"/>
            <a:r>
              <a:rPr lang="en-GB" dirty="0"/>
              <a:t>I can use similes.</a:t>
            </a:r>
          </a:p>
          <a:p>
            <a:pPr algn="ctr"/>
            <a:r>
              <a:rPr lang="en-GB" dirty="0"/>
              <a:t>I can use imaginative, descriptive verbs.</a:t>
            </a:r>
          </a:p>
          <a:p>
            <a:pPr algn="ctr"/>
            <a:r>
              <a:rPr lang="en-GB" dirty="0"/>
              <a:t>I can use imaginative, descriptive adjectives.</a:t>
            </a:r>
          </a:p>
        </p:txBody>
      </p:sp>
    </p:spTree>
    <p:extLst>
      <p:ext uri="{BB962C8B-B14F-4D97-AF65-F5344CB8AC3E}">
        <p14:creationId xmlns:p14="http://schemas.microsoft.com/office/powerpoint/2010/main" val="101664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mages of dra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images of dragon bodi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114697" y="661851"/>
            <a:ext cx="2734492" cy="22119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hear?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984375" y="3770811"/>
            <a:ext cx="2804160" cy="23164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see?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32" y="4484098"/>
            <a:ext cx="1112657" cy="1385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61" y="1556839"/>
            <a:ext cx="978897" cy="131699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86994" y="3431177"/>
            <a:ext cx="2264229" cy="22729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smell?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631" y="4092363"/>
            <a:ext cx="1780926" cy="1167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631680" y="3074125"/>
            <a:ext cx="2264229" cy="21854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777550" y="3353194"/>
            <a:ext cx="305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does it feel?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154" y="3717230"/>
            <a:ext cx="1613261" cy="11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xenot war drag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4696" y="313509"/>
            <a:ext cx="16018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Similes</a:t>
            </a:r>
          </a:p>
          <a:p>
            <a:r>
              <a:rPr lang="en-GB" b="1" dirty="0"/>
              <a:t>As black as …</a:t>
            </a:r>
          </a:p>
          <a:p>
            <a:r>
              <a:rPr lang="en-GB" b="1" dirty="0"/>
              <a:t>As sharp as…</a:t>
            </a:r>
          </a:p>
          <a:p>
            <a:r>
              <a:rPr lang="en-GB" b="1" dirty="0"/>
              <a:t>As clever as…</a:t>
            </a:r>
          </a:p>
          <a:p>
            <a:r>
              <a:rPr lang="en-GB" b="1" dirty="0"/>
              <a:t>As shiny as..</a:t>
            </a:r>
          </a:p>
          <a:p>
            <a:r>
              <a:rPr lang="en-GB" b="1" dirty="0"/>
              <a:t>As ugly as..</a:t>
            </a:r>
          </a:p>
          <a:p>
            <a:r>
              <a:rPr lang="en-GB" b="1" dirty="0"/>
              <a:t>Gleaming like..</a:t>
            </a:r>
          </a:p>
          <a:p>
            <a:r>
              <a:rPr lang="en-GB" b="1" dirty="0"/>
              <a:t>Roaring like..</a:t>
            </a:r>
          </a:p>
          <a:p>
            <a:r>
              <a:rPr lang="en-GB" b="1" dirty="0"/>
              <a:t>Slithering like..</a:t>
            </a:r>
          </a:p>
          <a:p>
            <a:r>
              <a:rPr lang="en-GB" b="1" dirty="0"/>
              <a:t>Beating like…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6457" y="4528457"/>
            <a:ext cx="3893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Verbs</a:t>
            </a:r>
          </a:p>
          <a:p>
            <a:r>
              <a:rPr lang="en-GB" b="1" dirty="0"/>
              <a:t>Wriggle  writhe   pulsate </a:t>
            </a:r>
          </a:p>
          <a:p>
            <a:r>
              <a:rPr lang="en-GB" b="1" dirty="0"/>
              <a:t>Stare   beat   swoop  breath</a:t>
            </a:r>
          </a:p>
          <a:p>
            <a:r>
              <a:rPr lang="en-GB" b="1" dirty="0"/>
              <a:t>Swoosh  surround  circle</a:t>
            </a:r>
          </a:p>
          <a:p>
            <a:r>
              <a:rPr lang="en-GB" b="1" dirty="0"/>
              <a:t>Dive   squash  burn   torch  enflame</a:t>
            </a:r>
          </a:p>
          <a:p>
            <a:r>
              <a:rPr lang="en-GB" b="1" dirty="0"/>
              <a:t>Engulf   squawk    scream   roar    flap </a:t>
            </a:r>
          </a:p>
          <a:p>
            <a:r>
              <a:rPr lang="en-GB" b="1" dirty="0"/>
              <a:t>   rake   squeal   clench  rake    scramble</a:t>
            </a:r>
          </a:p>
          <a:p>
            <a:r>
              <a:rPr lang="en-GB" b="1" dirty="0"/>
              <a:t>Grip   yelp   </a:t>
            </a:r>
          </a:p>
        </p:txBody>
      </p:sp>
      <p:pic>
        <p:nvPicPr>
          <p:cNvPr id="6" name="The dragon c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5972" y="501416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696" y="3792071"/>
            <a:ext cx="24780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Openers</a:t>
            </a:r>
          </a:p>
          <a:p>
            <a:r>
              <a:rPr lang="en-GB" b="1" dirty="0"/>
              <a:t>Swiftly</a:t>
            </a:r>
          </a:p>
          <a:p>
            <a:r>
              <a:rPr lang="en-GB" b="1" dirty="0"/>
              <a:t>Without hesitation</a:t>
            </a:r>
          </a:p>
          <a:p>
            <a:r>
              <a:rPr lang="en-GB" b="1" dirty="0"/>
              <a:t>Diving through</a:t>
            </a:r>
          </a:p>
          <a:p>
            <a:r>
              <a:rPr lang="en-GB" b="1" dirty="0"/>
              <a:t>Soaring upwards</a:t>
            </a:r>
          </a:p>
          <a:p>
            <a:r>
              <a:rPr lang="en-GB" b="1" dirty="0"/>
              <a:t>Plunging into the ocean</a:t>
            </a:r>
          </a:p>
          <a:p>
            <a:r>
              <a:rPr lang="en-GB" b="1" dirty="0"/>
              <a:t>Encircling the Vikings</a:t>
            </a:r>
          </a:p>
          <a:p>
            <a:r>
              <a:rPr lang="en-GB" b="1" dirty="0"/>
              <a:t>After scraping his talons</a:t>
            </a:r>
          </a:p>
          <a:p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239647" y="145490"/>
            <a:ext cx="2223247" cy="10399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Listen to this extract from, ‘How to train your dragon.’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67082" y="665443"/>
            <a:ext cx="418914" cy="159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78"/>
            <a:ext cx="12192000" cy="680602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15788" y="5136776"/>
            <a:ext cx="2366683" cy="1219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330857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396570"/>
            <a:ext cx="2649788" cy="32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9" y="249942"/>
            <a:ext cx="3560222" cy="34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441" y="530979"/>
            <a:ext cx="19145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99" y="3913935"/>
            <a:ext cx="2784409" cy="29440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4949" y="3558988"/>
            <a:ext cx="3146612" cy="314661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 Mild</a:t>
            </a:r>
          </a:p>
          <a:p>
            <a:pPr algn="ctr"/>
            <a:r>
              <a:rPr lang="en-GB" dirty="0"/>
              <a:t>Make a word bank to describe a dragon.</a:t>
            </a:r>
          </a:p>
          <a:p>
            <a:pPr algn="ctr"/>
            <a:r>
              <a:rPr lang="en-GB" dirty="0"/>
              <a:t>Include adjectives, verbs and similes if you can. Write at least 10 adjectives and verbs. Write out at least three similes.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35142" y="3610955"/>
            <a:ext cx="4105835" cy="303007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Hot &amp; Spicy</a:t>
            </a:r>
          </a:p>
          <a:p>
            <a:pPr algn="ctr"/>
            <a:r>
              <a:rPr lang="en-GB" dirty="0"/>
              <a:t>Create a word bank, to describe a dragon, include at least:-</a:t>
            </a:r>
          </a:p>
          <a:p>
            <a:pPr algn="ctr"/>
            <a:r>
              <a:rPr lang="en-GB" dirty="0"/>
              <a:t>15  descriptive adjectives</a:t>
            </a:r>
          </a:p>
          <a:p>
            <a:pPr algn="ctr"/>
            <a:r>
              <a:rPr lang="en-GB" dirty="0"/>
              <a:t>15 powerful verbs</a:t>
            </a:r>
          </a:p>
          <a:p>
            <a:pPr algn="ctr"/>
            <a:r>
              <a:rPr lang="en-GB" dirty="0"/>
              <a:t>8 similes</a:t>
            </a:r>
          </a:p>
          <a:p>
            <a:pPr algn="ctr"/>
            <a:r>
              <a:rPr lang="en-GB" dirty="0"/>
              <a:t> Some openers or fronted adverbials.</a:t>
            </a:r>
          </a:p>
          <a:p>
            <a:pPr algn="ctr"/>
            <a:r>
              <a:rPr lang="en-GB"/>
              <a:t>Use alliteration.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147950" y="466239"/>
            <a:ext cx="1673833" cy="242500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Extra challenge. </a:t>
            </a:r>
            <a:r>
              <a:rPr lang="en-GB" dirty="0"/>
              <a:t>Write sentences about your dragon.</a:t>
            </a:r>
          </a:p>
        </p:txBody>
      </p:sp>
    </p:spTree>
    <p:extLst>
      <p:ext uri="{BB962C8B-B14F-4D97-AF65-F5344CB8AC3E}">
        <p14:creationId xmlns:p14="http://schemas.microsoft.com/office/powerpoint/2010/main" val="10092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248</Words>
  <Application>Microsoft Office PowerPoint</Application>
  <PresentationFormat>Widescreen</PresentationFormat>
  <Paragraphs>60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Clayton</dc:creator>
  <cp:lastModifiedBy>zach</cp:lastModifiedBy>
  <cp:revision>10</cp:revision>
  <dcterms:created xsi:type="dcterms:W3CDTF">2020-05-28T10:07:47Z</dcterms:created>
  <dcterms:modified xsi:type="dcterms:W3CDTF">2020-06-01T09:42:11Z</dcterms:modified>
</cp:coreProperties>
</file>