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4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64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01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52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09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8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55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57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51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48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8000">
              <a:schemeClr val="accent4">
                <a:lumMod val="60000"/>
                <a:lumOff val="40000"/>
              </a:schemeClr>
            </a:gs>
            <a:gs pos="26000">
              <a:schemeClr val="accent4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3886-1111-490F-81D7-55D868DAC5F0}" type="datetimeFigureOut">
              <a:rPr lang="en-GB" smtClean="0"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50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334" y="172619"/>
            <a:ext cx="636566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16.06.20 </a:t>
            </a:r>
            <a:r>
              <a:rPr lang="en-US" sz="32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 Place value</a:t>
            </a:r>
            <a:endParaRPr lang="en-US" sz="32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0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907041"/>
            <a:ext cx="4376718" cy="44823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724" y="929553"/>
            <a:ext cx="5128911" cy="551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3326" y="156754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Mild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68457"/>
            <a:ext cx="5611091" cy="63936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664" y="1474642"/>
            <a:ext cx="5549832" cy="23215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41374" y="1409599"/>
            <a:ext cx="5817326" cy="2538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74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2960" y="9144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Hot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7145"/>
            <a:ext cx="5888182" cy="64787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465" y="2274742"/>
            <a:ext cx="5478188" cy="24219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114999" y="2240478"/>
            <a:ext cx="5660571" cy="2656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10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331" y="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Spicy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439"/>
            <a:ext cx="5832764" cy="65778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069" y="2287731"/>
            <a:ext cx="5971558" cy="24366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151418" y="2186247"/>
            <a:ext cx="5936870" cy="2579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2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 Gregory</dc:creator>
  <cp:lastModifiedBy>Nicki Blinco</cp:lastModifiedBy>
  <cp:revision>40</cp:revision>
  <dcterms:created xsi:type="dcterms:W3CDTF">2019-02-17T17:20:15Z</dcterms:created>
  <dcterms:modified xsi:type="dcterms:W3CDTF">2020-06-15T13:23:21Z</dcterms:modified>
</cp:coreProperties>
</file>