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1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7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1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12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26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9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7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3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3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C864-5B45-44A6-9AD2-C9A5E4010247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73F8-2A88-4C4A-A85F-848EB7D78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4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1762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79890" y="4014150"/>
            <a:ext cx="3732460" cy="20846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9890" y="765175"/>
            <a:ext cx="3732460" cy="31650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91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9" name="Reveal Answer 1"/>
          <p:cNvSpPr/>
          <p:nvPr/>
        </p:nvSpPr>
        <p:spPr>
          <a:xfrm>
            <a:off x="4860577" y="169866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3" name="Reveal Answer 2"/>
          <p:cNvSpPr/>
          <p:nvPr/>
        </p:nvSpPr>
        <p:spPr>
          <a:xfrm>
            <a:off x="4860577" y="2437290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4" name="Reveal Answer 3"/>
          <p:cNvSpPr/>
          <p:nvPr/>
        </p:nvSpPr>
        <p:spPr>
          <a:xfrm>
            <a:off x="4860577" y="317591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7" name="Reveal Answer 4"/>
          <p:cNvSpPr/>
          <p:nvPr/>
        </p:nvSpPr>
        <p:spPr>
          <a:xfrm>
            <a:off x="4860577" y="3914548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8" name="Reveal Answer 5"/>
          <p:cNvSpPr/>
          <p:nvPr/>
        </p:nvSpPr>
        <p:spPr>
          <a:xfrm>
            <a:off x="4860577" y="465317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9" name="Reveal Answer 6"/>
          <p:cNvSpPr/>
          <p:nvPr/>
        </p:nvSpPr>
        <p:spPr>
          <a:xfrm>
            <a:off x="4867053" y="5391804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3737" y="855092"/>
            <a:ext cx="33892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  <a:p>
            <a:r>
              <a:rPr lang="en-GB" dirty="0">
                <a:latin typeface="Twinkl" pitchFamily="50" charset="0"/>
              </a:rPr>
              <a:t>What is the difference between people who liked cats the most and dogs the most?</a:t>
            </a:r>
            <a:endParaRPr lang="en-GB" dirty="0"/>
          </a:p>
        </p:txBody>
      </p:sp>
      <p:sp>
        <p:nvSpPr>
          <p:cNvPr id="30" name="Reveal Answer 7"/>
          <p:cNvSpPr/>
          <p:nvPr/>
        </p:nvSpPr>
        <p:spPr>
          <a:xfrm>
            <a:off x="8421994" y="185175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33737" y="4099710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17928" y="4638428"/>
            <a:ext cx="32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latin typeface="Twinkl" pitchFamily="50" charset="0"/>
              </a:rPr>
              <a:t> </a:t>
            </a:r>
            <a:r>
              <a:rPr lang="en-GB" sz="2400" dirty="0">
                <a:latin typeface="Twinkl" pitchFamily="50" charset="0"/>
              </a:rPr>
              <a:t>457        924      406    </a:t>
            </a:r>
          </a:p>
          <a:p>
            <a:r>
              <a:rPr lang="en-GB" dirty="0">
                <a:latin typeface="Twinkl" pitchFamily="50" charset="0"/>
              </a:rPr>
              <a:t>Which is the odd one out? Give your reasoning.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780507" y="2167143"/>
          <a:ext cx="2306836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3418">
                  <a:extLst>
                    <a:ext uri="{9D8B030D-6E8A-4147-A177-3AD203B41FA5}">
                      <a16:colId xmlns:a16="http://schemas.microsoft.com/office/drawing/2014/main" val="3268830390"/>
                    </a:ext>
                  </a:extLst>
                </a:gridCol>
                <a:gridCol w="1153418">
                  <a:extLst>
                    <a:ext uri="{9D8B030D-6E8A-4147-A177-3AD203B41FA5}">
                      <a16:colId xmlns:a16="http://schemas.microsoft.com/office/drawing/2014/main" val="654553668"/>
                    </a:ext>
                  </a:extLst>
                </a:gridCol>
              </a:tblGrid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Animal</a:t>
                      </a:r>
                    </a:p>
                  </a:txBody>
                  <a:tcPr>
                    <a:solidFill>
                      <a:srgbClr val="18A0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Frequency</a:t>
                      </a:r>
                    </a:p>
                  </a:txBody>
                  <a:tcPr>
                    <a:solidFill>
                      <a:srgbClr val="18A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24505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37 483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54520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04911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winkl" pitchFamily="50" charset="0"/>
                        </a:rPr>
                        <a:t>28</a:t>
                      </a:r>
                      <a:r>
                        <a:rPr lang="en-GB" sz="1600" baseline="0" dirty="0">
                          <a:latin typeface="Twinkl" pitchFamily="50" charset="0"/>
                        </a:rPr>
                        <a:t> 092</a:t>
                      </a:r>
                      <a:endParaRPr lang="en-GB" sz="1600" dirty="0">
                        <a:latin typeface="Twink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11146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Hamster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winkl" pitchFamily="50" charset="0"/>
                        </a:rPr>
                        <a:t>24</a:t>
                      </a:r>
                      <a:r>
                        <a:rPr lang="en-GB" sz="1600" baseline="0" dirty="0">
                          <a:latin typeface="Twinkl" pitchFamily="50" charset="0"/>
                        </a:rPr>
                        <a:t> 984</a:t>
                      </a:r>
                      <a:endParaRPr lang="en-GB" sz="1600" dirty="0">
                        <a:latin typeface="Twink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717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287046" y="1749141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9391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4108" y="1646927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en-GB" dirty="0"/>
              <a:t>1. 827 ÷ 1 =</a:t>
            </a:r>
          </a:p>
          <a:p>
            <a:pPr>
              <a:spcAft>
                <a:spcPts val="3600"/>
              </a:spcAft>
            </a:pPr>
            <a:r>
              <a:rPr lang="en-GB" dirty="0"/>
              <a:t>2.           = 462 - 284 </a:t>
            </a:r>
          </a:p>
          <a:p>
            <a:pPr>
              <a:spcAft>
                <a:spcPts val="3600"/>
              </a:spcAft>
            </a:pPr>
            <a:r>
              <a:rPr lang="en-GB" dirty="0"/>
              <a:t>3. 144 ÷ 9 =</a:t>
            </a:r>
          </a:p>
          <a:p>
            <a:pPr>
              <a:spcAft>
                <a:spcPts val="3600"/>
              </a:spcAft>
            </a:pPr>
            <a:r>
              <a:rPr lang="en-GB" dirty="0"/>
              <a:t>4. 27 × 36 = </a:t>
            </a:r>
          </a:p>
          <a:p>
            <a:pPr>
              <a:spcAft>
                <a:spcPts val="3600"/>
              </a:spcAft>
            </a:pPr>
            <a:r>
              <a:rPr lang="en-GB" dirty="0"/>
              <a:t>5. 384.48 + 85.47 =</a:t>
            </a:r>
          </a:p>
          <a:p>
            <a:pPr>
              <a:spcAft>
                <a:spcPts val="3600"/>
              </a:spcAft>
            </a:pPr>
            <a:r>
              <a:rPr lang="en-GB" dirty="0"/>
              <a:t>6. 1.08 × 10 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09343" y="2379621"/>
            <a:ext cx="676358" cy="328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777333" y="235894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178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84179" y="164768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827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28086" y="311464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44726" y="3852201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972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0457" y="4569599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469.95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27996" y="5317526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10.8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22267" y="476193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39" y="511175"/>
            <a:ext cx="212442" cy="190080"/>
          </a:xfrm>
          <a:prstGeom prst="rect">
            <a:avLst/>
          </a:prstGeom>
        </p:spPr>
      </p:pic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2295333" y="499289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4315097" cy="614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24.06.2020</a:t>
            </a:r>
          </a:p>
        </p:txBody>
      </p:sp>
    </p:spTree>
    <p:extLst>
      <p:ext uri="{BB962C8B-B14F-4D97-AF65-F5344CB8AC3E}">
        <p14:creationId xmlns:p14="http://schemas.microsoft.com/office/powerpoint/2010/main" val="8483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0" grpId="0" animBg="1"/>
      <p:bldP spid="11" grpId="0"/>
      <p:bldP spid="37" grpId="0"/>
      <p:bldP spid="16" grpId="0"/>
      <p:bldP spid="38" grpId="0"/>
      <p:bldP spid="39" grpId="0"/>
      <p:bldP spid="2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179890" y="765175"/>
            <a:ext cx="3732460" cy="31650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328987" y="1237779"/>
            <a:ext cx="3372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Write the two missing value to make these equivalent fractions correct.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79650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79890" y="4014150"/>
            <a:ext cx="3732460" cy="20846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391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41" name="Reveal Answer 1"/>
          <p:cNvSpPr/>
          <p:nvPr/>
        </p:nvSpPr>
        <p:spPr>
          <a:xfrm>
            <a:off x="4859577" y="172171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2" name="Reveal Answer 2"/>
          <p:cNvSpPr/>
          <p:nvPr/>
        </p:nvSpPr>
        <p:spPr>
          <a:xfrm>
            <a:off x="4860577" y="245573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3" name="Reveal Answer 3"/>
          <p:cNvSpPr/>
          <p:nvPr/>
        </p:nvSpPr>
        <p:spPr>
          <a:xfrm>
            <a:off x="4860577" y="318974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4" name="Reveal Answer 4"/>
          <p:cNvSpPr/>
          <p:nvPr/>
        </p:nvSpPr>
        <p:spPr>
          <a:xfrm>
            <a:off x="4860577" y="392376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5" name="Reveal Answer 5"/>
          <p:cNvSpPr/>
          <p:nvPr/>
        </p:nvSpPr>
        <p:spPr>
          <a:xfrm>
            <a:off x="4860577" y="4657785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6" name="Reveal Answer 6"/>
          <p:cNvSpPr/>
          <p:nvPr/>
        </p:nvSpPr>
        <p:spPr>
          <a:xfrm>
            <a:off x="4867053" y="5391804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328987" y="855093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</p:txBody>
      </p:sp>
      <p:sp>
        <p:nvSpPr>
          <p:cNvPr id="48" name="Reveal Answer 7"/>
          <p:cNvSpPr/>
          <p:nvPr/>
        </p:nvSpPr>
        <p:spPr>
          <a:xfrm>
            <a:off x="8304963" y="188625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319462" y="4080660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19462" y="4550393"/>
            <a:ext cx="32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Nikita says, “Adding two odd numbers always makes an even number. “</a:t>
            </a:r>
          </a:p>
          <a:p>
            <a:r>
              <a:rPr lang="en-GB" dirty="0">
                <a:latin typeface="Twinkl" pitchFamily="50" charset="0"/>
              </a:rPr>
              <a:t>Is she correct? Explain your reasoning.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64108" y="1646927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en-GB" dirty="0"/>
              <a:t>1. 407 × 1 =</a:t>
            </a:r>
          </a:p>
          <a:p>
            <a:pPr>
              <a:spcAft>
                <a:spcPts val="3600"/>
              </a:spcAft>
            </a:pPr>
            <a:r>
              <a:rPr lang="en-GB" dirty="0"/>
              <a:t>2.           = 48 × 36 </a:t>
            </a:r>
          </a:p>
          <a:p>
            <a:pPr>
              <a:spcAft>
                <a:spcPts val="3600"/>
              </a:spcAft>
            </a:pPr>
            <a:r>
              <a:rPr lang="en-GB" dirty="0"/>
              <a:t>3. 486 ÷ 3 =</a:t>
            </a:r>
          </a:p>
          <a:p>
            <a:pPr>
              <a:spcAft>
                <a:spcPts val="3600"/>
              </a:spcAft>
            </a:pPr>
            <a:r>
              <a:rPr lang="en-GB" dirty="0"/>
              <a:t>4. 100 × 638 = </a:t>
            </a:r>
          </a:p>
          <a:p>
            <a:pPr>
              <a:spcAft>
                <a:spcPts val="3600"/>
              </a:spcAft>
            </a:pPr>
            <a:r>
              <a:rPr lang="en-GB" dirty="0"/>
              <a:t>5. 5 – 1.15 =</a:t>
            </a:r>
          </a:p>
          <a:p>
            <a:pPr>
              <a:spcAft>
                <a:spcPts val="3600"/>
              </a:spcAft>
            </a:pPr>
            <a:r>
              <a:rPr lang="en-GB" dirty="0"/>
              <a:t>6. 1320 ÷ 12 =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09343" y="2430421"/>
            <a:ext cx="676358" cy="328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709343" y="239671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1728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600880" y="1643677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407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628086" y="3114649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162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98503" y="3842183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63 800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13725" y="4580539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3.85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45706" y="530824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110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689898" y="2345775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4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650831" y="2876550"/>
            <a:ext cx="503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564404" y="2952755"/>
            <a:ext cx="676358" cy="425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7681891" y="2345775"/>
            <a:ext cx="6489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12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67575" y="2876550"/>
            <a:ext cx="503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895844" y="2876550"/>
            <a:ext cx="503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7634266" y="2823198"/>
            <a:ext cx="7492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24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744472" y="2823198"/>
            <a:ext cx="7492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36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800913" y="2400817"/>
            <a:ext cx="676358" cy="425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7301715" y="2571948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419299" y="2571948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=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682765" y="2860448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0" name="Rectangle 79"/>
          <p:cNvSpPr/>
          <p:nvPr/>
        </p:nvSpPr>
        <p:spPr>
          <a:xfrm>
            <a:off x="8734804" y="2295039"/>
            <a:ext cx="79693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522267" y="476193"/>
            <a:ext cx="587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39" y="511175"/>
            <a:ext cx="212442" cy="190080"/>
          </a:xfrm>
          <a:prstGeom prst="rect">
            <a:avLst/>
          </a:prstGeom>
        </p:spPr>
      </p:pic>
      <p:sp>
        <p:nvSpPr>
          <p:cNvPr id="84" name="Rectangle 83">
            <a:hlinkClick r:id="rId3" action="ppaction://hlinksldjump"/>
          </p:cNvPr>
          <p:cNvSpPr/>
          <p:nvPr/>
        </p:nvSpPr>
        <p:spPr>
          <a:xfrm>
            <a:off x="2295333" y="499289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/>
      <p:bldP spid="55" grpId="0"/>
      <p:bldP spid="56" grpId="0"/>
      <p:bldP spid="57" grpId="0"/>
      <p:bldP spid="58" grpId="0"/>
      <p:bldP spid="59" grpId="0"/>
      <p:bldP spid="78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359791" y="-856735"/>
            <a:ext cx="6528917" cy="8908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8320" y="122790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Mild</a:t>
            </a:r>
          </a:p>
        </p:txBody>
      </p:sp>
    </p:spTree>
    <p:extLst>
      <p:ext uri="{BB962C8B-B14F-4D97-AF65-F5344CB8AC3E}">
        <p14:creationId xmlns:p14="http://schemas.microsoft.com/office/powerpoint/2010/main" val="82786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565500" y="-986936"/>
            <a:ext cx="6439015" cy="8964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3738" y="4820194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÷ 29 = 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3738" y="5004860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÷ 41 =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3738" y="5273261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÷ 59 = 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3738" y="5457927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÷ 31 = 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91303" y="5726328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÷ 39 = 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303" y="5923774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÷ 61 = 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48332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41972" y="48332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Spicy</a:t>
            </a:r>
          </a:p>
        </p:txBody>
      </p:sp>
    </p:spTree>
    <p:extLst>
      <p:ext uri="{BB962C8B-B14F-4D97-AF65-F5344CB8AC3E}">
        <p14:creationId xmlns:p14="http://schemas.microsoft.com/office/powerpoint/2010/main" val="200423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486331" y="1372836"/>
            <a:ext cx="5966890" cy="4071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91478" y="1246661"/>
            <a:ext cx="3109975" cy="48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248</Words>
  <Application>Microsoft Office PowerPoint</Application>
  <PresentationFormat>Widescreen</PresentationFormat>
  <Paragraphs>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Blagbrough</dc:creator>
  <cp:lastModifiedBy>zach</cp:lastModifiedBy>
  <cp:revision>10</cp:revision>
  <dcterms:created xsi:type="dcterms:W3CDTF">2020-06-18T14:53:43Z</dcterms:created>
  <dcterms:modified xsi:type="dcterms:W3CDTF">2020-06-23T12:09:13Z</dcterms:modified>
</cp:coreProperties>
</file>