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663"/>
            <a:ext cx="9613861" cy="1271514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Thursday 11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SPAG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2744" t="23840" r="28280" b="13661"/>
          <a:stretch/>
        </p:blipFill>
        <p:spPr>
          <a:xfrm>
            <a:off x="4180113" y="124623"/>
            <a:ext cx="3553098" cy="65798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2945" t="23840" r="28080" b="13840"/>
          <a:stretch/>
        </p:blipFill>
        <p:spPr>
          <a:xfrm>
            <a:off x="8791301" y="300444"/>
            <a:ext cx="3226124" cy="59572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530046" y="124623"/>
            <a:ext cx="3661954" cy="628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1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663"/>
            <a:ext cx="9613861" cy="1271514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Thursday 11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To plan your letter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446" y="2207624"/>
            <a:ext cx="117750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Tomorrow, you are going to write your letter but today we are going to plan it.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By now you already know the story ‘The sword in the stone’ (the one about how Arthur became the king of Camelot.)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In your letter, you are going to pretend to be King Arthur who is writing a letter to his Knights telling them how he became the king and the difficulties he had to overcome.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Before planning remind yourself of the features of an informal letter. Look at the example on the next slide to see what you can include in your informal letter.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13861" cy="699247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Thursday 11</a:t>
            </a:r>
            <a:r>
              <a:rPr lang="en-GB" sz="28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800" u="sng" dirty="0" smtClean="0">
                <a:latin typeface="Comic Sans MS" panose="030F0702030302020204" pitchFamily="66" charset="0"/>
              </a:rPr>
              <a:t> June</a:t>
            </a:r>
            <a:br>
              <a:rPr lang="en-GB" sz="2800" u="sng" dirty="0" smtClean="0">
                <a:latin typeface="Comic Sans MS" panose="030F0702030302020204" pitchFamily="66" charset="0"/>
              </a:rPr>
            </a:br>
            <a:r>
              <a:rPr lang="en-GB" sz="2800" u="sng" dirty="0" smtClean="0">
                <a:latin typeface="Comic Sans MS" panose="030F0702030302020204" pitchFamily="66" charset="0"/>
              </a:rPr>
              <a:t>To plan your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329" t="16728" r="37426" b="5882"/>
          <a:stretch/>
        </p:blipFill>
        <p:spPr>
          <a:xfrm>
            <a:off x="3482787" y="-1"/>
            <a:ext cx="5029201" cy="67861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097280"/>
            <a:ext cx="288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Read the letter to spot the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2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663"/>
            <a:ext cx="9613861" cy="1271514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Thursday 11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To plan your letter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94498"/>
              </p:ext>
            </p:extLst>
          </p:nvPr>
        </p:nvGraphicFramePr>
        <p:xfrm>
          <a:off x="1131044" y="2005027"/>
          <a:ext cx="9908990" cy="397234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57615">
                  <a:extLst>
                    <a:ext uri="{9D8B030D-6E8A-4147-A177-3AD203B41FA5}">
                      <a16:colId xmlns:a16="http://schemas.microsoft.com/office/drawing/2014/main" val="3524737619"/>
                    </a:ext>
                  </a:extLst>
                </a:gridCol>
                <a:gridCol w="7651375">
                  <a:extLst>
                    <a:ext uri="{9D8B030D-6E8A-4147-A177-3AD203B41FA5}">
                      <a16:colId xmlns:a16="http://schemas.microsoft.com/office/drawing/2014/main" val="4210107233"/>
                    </a:ext>
                  </a:extLst>
                </a:gridCol>
              </a:tblGrid>
              <a:tr h="791961">
                <a:tc>
                  <a:txBody>
                    <a:bodyPr/>
                    <a:lstStyle/>
                    <a:p>
                      <a:r>
                        <a:rPr lang="en-GB" dirty="0" smtClean="0"/>
                        <a:t>Address and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can make it up yourself but remember you are</a:t>
                      </a:r>
                      <a:r>
                        <a:rPr lang="en-GB" baseline="0" dirty="0" smtClean="0"/>
                        <a:t> the king and you live in a palace so don’t write your home address.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305938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/>
                        <a:t>To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 are you writing to?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360195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/>
                        <a:t>First Paragraph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Why are you writing 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195288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/>
                        <a:t>Second and third </a:t>
                      </a:r>
                    </a:p>
                    <a:p>
                      <a:r>
                        <a:rPr lang="en-GB" dirty="0" smtClean="0"/>
                        <a:t>paragraph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 in more information about the difficulties you have to overcome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356169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/>
                        <a:t>Conclusion and Final paragraph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About</a:t>
                      </a:r>
                      <a:r>
                        <a:rPr lang="en-GB" baseline="0" dirty="0" smtClean="0"/>
                        <a:t> how you took the sword and became the king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626994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/>
                        <a:t>From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Don’t forget</a:t>
                      </a:r>
                      <a:r>
                        <a:rPr lang="en-GB" baseline="0" dirty="0" smtClean="0"/>
                        <a:t> to write your name at the end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59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2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13861" cy="699247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Thursday 11</a:t>
            </a:r>
            <a:r>
              <a:rPr lang="en-GB" sz="28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800" u="sng" dirty="0" smtClean="0">
                <a:latin typeface="Comic Sans MS" panose="030F0702030302020204" pitchFamily="66" charset="0"/>
              </a:rPr>
              <a:t> June</a:t>
            </a:r>
            <a:br>
              <a:rPr lang="en-GB" sz="2800" u="sng" dirty="0" smtClean="0">
                <a:latin typeface="Comic Sans MS" panose="030F0702030302020204" pitchFamily="66" charset="0"/>
              </a:rPr>
            </a:br>
            <a:r>
              <a:rPr lang="en-GB" sz="2800" u="sng" dirty="0" smtClean="0">
                <a:latin typeface="Comic Sans MS" panose="030F0702030302020204" pitchFamily="66" charset="0"/>
              </a:rPr>
              <a:t>To plan your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1460" t="17054" r="32999" b="6339"/>
          <a:stretch/>
        </p:blipFill>
        <p:spPr>
          <a:xfrm>
            <a:off x="5381897" y="0"/>
            <a:ext cx="5603966" cy="67912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069" y="2220686"/>
            <a:ext cx="4650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In addition to having the features you can also think about the expanded noun phrases, different punctuations (! , ? ‘ ) you can use in your letter.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5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520211"/>
              </p:ext>
            </p:extLst>
          </p:nvPr>
        </p:nvGraphicFramePr>
        <p:xfrm>
          <a:off x="1091855" y="2370787"/>
          <a:ext cx="9908990" cy="384990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57615">
                  <a:extLst>
                    <a:ext uri="{9D8B030D-6E8A-4147-A177-3AD203B41FA5}">
                      <a16:colId xmlns:a16="http://schemas.microsoft.com/office/drawing/2014/main" val="3524737619"/>
                    </a:ext>
                  </a:extLst>
                </a:gridCol>
                <a:gridCol w="7651375">
                  <a:extLst>
                    <a:ext uri="{9D8B030D-6E8A-4147-A177-3AD203B41FA5}">
                      <a16:colId xmlns:a16="http://schemas.microsoft.com/office/drawing/2014/main" val="4210107233"/>
                    </a:ext>
                  </a:extLst>
                </a:gridCol>
              </a:tblGrid>
              <a:tr h="791961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Address and Date</a:t>
                      </a:r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05938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To</a:t>
                      </a:r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360195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First Paragraph</a:t>
                      </a:r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195288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Second and third </a:t>
                      </a:r>
                    </a:p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paragraph</a:t>
                      </a:r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356169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Conclusion and Final paragraph</a:t>
                      </a:r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626994"/>
                  </a:ext>
                </a:extLst>
              </a:tr>
              <a:tr h="592596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From</a:t>
                      </a:r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59024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613861" cy="699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u="sng" smtClean="0">
                <a:latin typeface="Comic Sans MS" panose="030F0702030302020204" pitchFamily="66" charset="0"/>
              </a:rPr>
              <a:t>Thursday 11</a:t>
            </a:r>
            <a:r>
              <a:rPr lang="en-GB" sz="2800" u="sng" baseline="30000" smtClean="0">
                <a:latin typeface="Comic Sans MS" panose="030F0702030302020204" pitchFamily="66" charset="0"/>
              </a:rPr>
              <a:t>th</a:t>
            </a:r>
            <a:r>
              <a:rPr lang="en-GB" sz="2800" u="sng" smtClean="0">
                <a:latin typeface="Comic Sans MS" panose="030F0702030302020204" pitchFamily="66" charset="0"/>
              </a:rPr>
              <a:t> June</a:t>
            </a:r>
            <a:br>
              <a:rPr lang="en-GB" sz="2800" u="sng" smtClean="0">
                <a:latin typeface="Comic Sans MS" panose="030F0702030302020204" pitchFamily="66" charset="0"/>
              </a:rPr>
            </a:br>
            <a:r>
              <a:rPr lang="en-GB" sz="2800" u="sng" smtClean="0">
                <a:latin typeface="Comic Sans MS" panose="030F0702030302020204" pitchFamily="66" charset="0"/>
              </a:rPr>
              <a:t>To plan your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276</TotalTime>
  <Words>263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Trebuchet MS</vt:lpstr>
      <vt:lpstr>Berlin</vt:lpstr>
      <vt:lpstr>Thursday 11th June SPAG</vt:lpstr>
      <vt:lpstr>Thursday 11th June To plan your letter</vt:lpstr>
      <vt:lpstr>Thursday 11th June To plan your letter</vt:lpstr>
      <vt:lpstr>Thursday 11th June To plan your letter</vt:lpstr>
      <vt:lpstr>Thursday 11th June To plan your letter</vt:lpstr>
      <vt:lpstr>Plan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8th June  Tenses</dc:title>
  <dc:creator>Sonia Jain</dc:creator>
  <cp:lastModifiedBy>Sonia Jain</cp:lastModifiedBy>
  <cp:revision>25</cp:revision>
  <dcterms:created xsi:type="dcterms:W3CDTF">2020-06-01T11:28:46Z</dcterms:created>
  <dcterms:modified xsi:type="dcterms:W3CDTF">2020-06-04T14:34:54Z</dcterms:modified>
</cp:coreProperties>
</file>