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96" r:id="rId3"/>
    <p:sldId id="295" r:id="rId4"/>
    <p:sldId id="297" r:id="rId5"/>
    <p:sldId id="289" r:id="rId6"/>
    <p:sldId id="2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FF9900"/>
    <a:srgbClr val="FFCC00"/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26560-ECF5-4560-9732-926236B2938B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50EAD-5206-4866-A97F-753FAFE49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59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0EAD-5206-4866-A97F-753FAFE491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9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5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7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1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31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6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9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25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05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4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  <a:alpha val="44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D542-B3F6-4598-8B8D-08263732F43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2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205" y="117073"/>
            <a:ext cx="9826116" cy="122840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>Wednesday 17</a:t>
            </a:r>
            <a:r>
              <a:rPr lang="en-GB" sz="31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100" dirty="0" smtClean="0">
                <a:latin typeface="Comic Sans MS" panose="030F0702030302020204" pitchFamily="66" charset="0"/>
              </a:rPr>
              <a:t> </a:t>
            </a:r>
            <a:r>
              <a:rPr lang="en-GB" sz="3100" dirty="0" smtClean="0">
                <a:latin typeface="Comic Sans MS" panose="030F0702030302020204" pitchFamily="66" charset="0"/>
              </a:rPr>
              <a:t>June</a:t>
            </a:r>
            <a:br>
              <a:rPr lang="en-GB" sz="3100" dirty="0" smtClean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>Around the World in 80 days!</a:t>
            </a: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731" y="1544271"/>
            <a:ext cx="11859065" cy="5208221"/>
          </a:xfrm>
          <a:solidFill>
            <a:srgbClr val="FFCC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Adding the </a:t>
            </a:r>
            <a:r>
              <a:rPr lang="en-GB" u="sng" dirty="0" smtClean="0">
                <a:latin typeface="Comic Sans MS" panose="030F0702030302020204" pitchFamily="66" charset="0"/>
              </a:rPr>
              <a:t>prefix ‘un’ </a:t>
            </a:r>
            <a:r>
              <a:rPr lang="en-GB" u="sng" dirty="0" smtClean="0">
                <a:latin typeface="Comic Sans MS" panose="030F0702030302020204" pitchFamily="66" charset="0"/>
              </a:rPr>
              <a:t>to root </a:t>
            </a:r>
            <a:r>
              <a:rPr lang="en-GB" u="sng" dirty="0" smtClean="0">
                <a:latin typeface="Comic Sans MS" panose="030F0702030302020204" pitchFamily="66" charset="0"/>
              </a:rPr>
              <a:t>words</a:t>
            </a: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Read each sentence. Add ‘un’ to the word in bold and complete the sentences by writing in the word.</a:t>
            </a:r>
            <a:r>
              <a:rPr lang="en-GB" dirty="0" smtClean="0">
                <a:latin typeface="Comic Sans MS" panose="030F0702030302020204" pitchFamily="66" charset="0"/>
              </a:rPr>
              <a:t>		  				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496" y="75853"/>
            <a:ext cx="2021286" cy="1468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546" y="3574250"/>
            <a:ext cx="3852094" cy="12401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424" y="3574249"/>
            <a:ext cx="3720970" cy="1138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3546" y="5176084"/>
            <a:ext cx="3889296" cy="12147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949" r="4171"/>
          <a:stretch/>
        </p:blipFill>
        <p:spPr>
          <a:xfrm>
            <a:off x="6738424" y="5176085"/>
            <a:ext cx="3763740" cy="12130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25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 smtClean="0"/>
              <a:t>Today we are learning about the explorer Ernest Shackleton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12706"/>
            <a:ext cx="2188056" cy="2742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2345" y="5076516"/>
            <a:ext cx="481115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 1908, he returned to the Antarctic as the leader of his own expedition, on the ship 'Nimrod'. During the expedition, his team climbed Mount Erebus</a:t>
            </a:r>
            <a:r>
              <a:rPr lang="en-GB" dirty="0" smtClean="0"/>
              <a:t>, a volcano and </a:t>
            </a:r>
            <a:r>
              <a:rPr lang="en-GB" dirty="0"/>
              <a:t>made many important scientific discoveries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386" y="2012324"/>
            <a:ext cx="4744110" cy="2742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80911" y="5076898"/>
            <a:ext cx="264472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 1901 Shackleton joined Captain Scott’s exploration of Antarctica, but had to come home as he became very ill.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363" y="2012324"/>
            <a:ext cx="2695271" cy="27425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70213" y="5076516"/>
            <a:ext cx="311156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 1914, Shackleton went back to the Antarctic for the third time, aiming to cross Antarctica completely, stopping at the </a:t>
            </a:r>
            <a:r>
              <a:rPr lang="en-GB" dirty="0" err="1" smtClean="0"/>
              <a:t>Soiuth</a:t>
            </a:r>
            <a:r>
              <a:rPr lang="en-GB" dirty="0" smtClean="0"/>
              <a:t> Pole on the way.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1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345" y="5075343"/>
            <a:ext cx="2771775" cy="1724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511" y="358140"/>
            <a:ext cx="305269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On his last voyage, </a:t>
            </a:r>
            <a:r>
              <a:rPr lang="en-GB" dirty="0" err="1" smtClean="0"/>
              <a:t>Shackletons</a:t>
            </a:r>
            <a:r>
              <a:rPr lang="en-GB" dirty="0" smtClean="0"/>
              <a:t> ship, The Endurance, became trapped in the ice and was eventually crushed!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832" y="1900249"/>
            <a:ext cx="2782613" cy="1594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372" y="1949192"/>
            <a:ext cx="2388233" cy="1301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856" y="2131182"/>
            <a:ext cx="2775659" cy="1740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38" y="2088758"/>
            <a:ext cx="3136437" cy="2008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528216" y="611430"/>
            <a:ext cx="544339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Shackleton and his men had to camp on the ice floes, thick sheets of ice that drifted. They camped on these for over 5 months.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6166" y="5075343"/>
            <a:ext cx="290380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Eventually Shackleton and his men climbed into 3 small life boats and reached Elephant Island.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1152" y="3908713"/>
            <a:ext cx="4009439" cy="27656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55998" y="4471717"/>
            <a:ext cx="1878035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Here they made camp using the upturned life boats. They had to eat seals and penguins.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7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1" y="1644478"/>
            <a:ext cx="3144778" cy="20286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5741" y="157917"/>
            <a:ext cx="331931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Shackleton and 5 men took one of the lifeboats and sailed to South Georgia to get help for the 22 men left on Elephant Island.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568" y="1644478"/>
            <a:ext cx="3463776" cy="1913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09660" y="154082"/>
            <a:ext cx="331931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When they reached South Georgia they had to trek across mountains to reach people who could help them.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660" y="3847750"/>
            <a:ext cx="4371975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2394" y="1459615"/>
            <a:ext cx="2688542" cy="20980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37006" y="154082"/>
            <a:ext cx="331931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3 months later, Shackleton returned to rescue his men who had all survived!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60250" y="4798874"/>
            <a:ext cx="331931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This map shows </a:t>
            </a:r>
            <a:r>
              <a:rPr lang="en-GB" dirty="0" err="1" smtClean="0"/>
              <a:t>Shackletons</a:t>
            </a:r>
            <a:r>
              <a:rPr lang="en-GB" dirty="0" smtClean="0"/>
              <a:t> amazing journey.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3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0671" y="1252025"/>
            <a:ext cx="10438227" cy="5219113"/>
          </a:xfrm>
        </p:spPr>
        <p:txBody>
          <a:bodyPr>
            <a:normAutofit/>
          </a:bodyPr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3200" b="1" dirty="0" smtClean="0"/>
              <a:t>It </a:t>
            </a:r>
            <a:r>
              <a:rPr lang="en-GB" sz="3200" b="1" dirty="0"/>
              <a:t>is said to look like this: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864" y="2441257"/>
            <a:ext cx="4337791" cy="251057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801647" y="3084396"/>
            <a:ext cx="1969477" cy="1969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051367" y="3163572"/>
            <a:ext cx="914400" cy="3516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46097" y="3698013"/>
            <a:ext cx="1533379" cy="323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016197" y="3727443"/>
            <a:ext cx="942535" cy="161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268422" y="4208041"/>
            <a:ext cx="914400" cy="407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9317" y="2672861"/>
            <a:ext cx="30571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It was not going to fun or easy.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38062" y="3722080"/>
            <a:ext cx="329619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It told them of the terrible conditions in the Antarctic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770893" y="2349696"/>
            <a:ext cx="263800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It said they would not earn much money.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9026748" y="3461043"/>
            <a:ext cx="256270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They might not get back home safely.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468586" y="5310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9253317" y="4555644"/>
            <a:ext cx="256270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But if they succeeded, reached the South Pole and got home safely they would become famous!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7243" y="5620269"/>
            <a:ext cx="892148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+mj-lt"/>
              </a:rPr>
              <a:t>If you read this advertisement </a:t>
            </a:r>
            <a:r>
              <a:rPr lang="en-GB" sz="2400" b="1" dirty="0" smtClean="0">
                <a:latin typeface="+mj-lt"/>
              </a:rPr>
              <a:t>would you want to go to </a:t>
            </a:r>
            <a:r>
              <a:rPr lang="en-GB" sz="2400" b="1" dirty="0" err="1" smtClean="0">
                <a:latin typeface="+mj-lt"/>
              </a:rPr>
              <a:t>Antartica</a:t>
            </a:r>
            <a:r>
              <a:rPr lang="en-GB" sz="2400" b="1" dirty="0" smtClean="0">
                <a:latin typeface="+mj-lt"/>
              </a:rPr>
              <a:t> with </a:t>
            </a:r>
            <a:r>
              <a:rPr lang="en-GB" sz="2400" b="1" dirty="0" smtClean="0">
                <a:latin typeface="+mj-lt"/>
              </a:rPr>
              <a:t>Shackleton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b="1" dirty="0" smtClean="0">
                <a:latin typeface="+mj-lt"/>
              </a:rPr>
              <a:t>or not? Explain your reasons.</a:t>
            </a:r>
            <a:endParaRPr lang="en-GB" sz="2400" b="1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273" y="413169"/>
            <a:ext cx="1052502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There is a story that </a:t>
            </a:r>
            <a:r>
              <a:rPr lang="en-GB" sz="2800" dirty="0"/>
              <a:t>Ernest Shackleton put an advertisement in a paper asking for men to join him on his journey, but nobody has </a:t>
            </a:r>
            <a:r>
              <a:rPr lang="en-GB" sz="2800" dirty="0" smtClean="0"/>
              <a:t>ever been </a:t>
            </a:r>
            <a:r>
              <a:rPr lang="en-GB" sz="2800" dirty="0"/>
              <a:t>able to find it</a:t>
            </a:r>
            <a:r>
              <a:rPr lang="en-GB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2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2843"/>
            <a:ext cx="10515600" cy="4184120"/>
          </a:xfrm>
        </p:spPr>
        <p:txBody>
          <a:bodyPr/>
          <a:lstStyle/>
          <a:p>
            <a:r>
              <a:rPr lang="en-GB" dirty="0" smtClean="0"/>
              <a:t>When we write a letter we need to lay it out in a certain way:</a:t>
            </a:r>
          </a:p>
          <a:p>
            <a:endParaRPr lang="en-GB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520505" y="493041"/>
            <a:ext cx="10833295" cy="1325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You are going to write a reply to Shackleton’s advertisement telling him if you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would or would not like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 join him on his journey to the South Pole.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629" y="2981463"/>
            <a:ext cx="5962787" cy="310180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9043987" y="3177024"/>
            <a:ext cx="704924" cy="267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45262" y="2713820"/>
            <a:ext cx="202574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We write our address in the top right hand corner.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9083532" y="3983031"/>
            <a:ext cx="859668" cy="520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10741" y="4416919"/>
            <a:ext cx="202574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We put the date of when we write our letter.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546715" y="3452153"/>
            <a:ext cx="1970337" cy="826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3400" y="2791712"/>
            <a:ext cx="252280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Write Dear and then the name of the person we are sending the letter to.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48616" y="4315541"/>
            <a:ext cx="239619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Then we write our message in sentences.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64124" y="5509295"/>
            <a:ext cx="278855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Finally we write from and our own name so they know who has written the letter.</a:t>
            </a:r>
            <a:endParaRPr lang="en-GB" dirty="0"/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>
          <a:xfrm>
            <a:off x="2744813" y="4638707"/>
            <a:ext cx="526586" cy="164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68941" y="5852160"/>
            <a:ext cx="666372" cy="40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2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498</Words>
  <Application>Microsoft Office PowerPoint</Application>
  <PresentationFormat>Widescreen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 Wednesday 17th June Around the World in 80 days! </vt:lpstr>
      <vt:lpstr>Today we are learning about the explorer Ernest Shackleton</vt:lpstr>
      <vt:lpstr>PowerPoint Presentation</vt:lpstr>
      <vt:lpstr>PowerPoint Presentation</vt:lpstr>
      <vt:lpstr> It is said to look like this:          </vt:lpstr>
      <vt:lpstr>You are going to write a reply to Shackleton’s advertisement telling him if you would or would not like to join him on his journey to the South Pole.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21st April Can you make a list of the animals in this picture?</dc:title>
  <dc:creator>Jackie Frain</dc:creator>
  <cp:lastModifiedBy>Jackie Frain</cp:lastModifiedBy>
  <cp:revision>131</cp:revision>
  <dcterms:created xsi:type="dcterms:W3CDTF">2020-04-06T09:53:35Z</dcterms:created>
  <dcterms:modified xsi:type="dcterms:W3CDTF">2020-06-12T11:10:30Z</dcterms:modified>
</cp:coreProperties>
</file>