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90" r:id="rId3"/>
    <p:sldId id="291" r:id="rId4"/>
    <p:sldId id="284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FF"/>
    <a:srgbClr val="FF99FF"/>
    <a:srgbClr val="FFCC00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6560-ECF5-4560-9732-926236B2938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0EAD-5206-4866-A97F-753FAFE49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0EAD-5206-4866-A97F-753FAFE491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9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4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542-B3F6-4598-8B8D-08263732F43A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08" y="117073"/>
            <a:ext cx="9826116" cy="122840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Thursday 4</a:t>
            </a:r>
            <a:r>
              <a:rPr lang="en-GB" sz="31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100" dirty="0" smtClean="0">
                <a:latin typeface="Comic Sans MS" panose="030F0702030302020204" pitchFamily="66" charset="0"/>
              </a:rPr>
              <a:t> June</a:t>
            </a:r>
            <a:r>
              <a:rPr lang="en-GB" sz="3100" dirty="0" smtClean="0">
                <a:latin typeface="Comic Sans MS" panose="030F0702030302020204" pitchFamily="66" charset="0"/>
              </a:rPr>
              <a:t/>
            </a:r>
            <a:br>
              <a:rPr lang="en-GB" sz="3100" dirty="0" smtClean="0">
                <a:latin typeface="Comic Sans MS" panose="030F0702030302020204" pitchFamily="66" charset="0"/>
              </a:rPr>
            </a:br>
            <a:r>
              <a:rPr lang="en-GB" sz="3100" dirty="0" smtClean="0">
                <a:latin typeface="Comic Sans MS" panose="030F0702030302020204" pitchFamily="66" charset="0"/>
              </a:rPr>
              <a:t>Around the World in 80 days!- Australia </a:t>
            </a: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965" y="350366"/>
            <a:ext cx="2066667" cy="10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125" y="1544638"/>
            <a:ext cx="11860213" cy="52085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Read the adjectives describing the two kangaroos from yesterday’s story. Use your phonics to sound out each word.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Use one of the adjectives from each kangaroo and write this in a sentence using the ‘</a:t>
            </a:r>
            <a:r>
              <a:rPr lang="en-GB" dirty="0" err="1" smtClean="0"/>
              <a:t>er</a:t>
            </a:r>
            <a:r>
              <a:rPr lang="en-GB" dirty="0" smtClean="0"/>
              <a:t>’ suffix to compare him to the other one. For example: </a:t>
            </a:r>
          </a:p>
          <a:p>
            <a:pPr marL="0" indent="0" algn="ctr">
              <a:buNone/>
            </a:pPr>
            <a:r>
              <a:rPr lang="en-GB" i="1" dirty="0" smtClean="0">
                <a:latin typeface="+mj-lt"/>
              </a:rPr>
              <a:t>The grey kangaroo is smaller than the brown kangaroo.</a:t>
            </a:r>
            <a:endParaRPr lang="en-GB" i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33" y="2972046"/>
            <a:ext cx="1091279" cy="97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165" y="2816586"/>
            <a:ext cx="1036410" cy="128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382" y="3070656"/>
            <a:ext cx="883997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458" y="3066543"/>
            <a:ext cx="585267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582" y="3212858"/>
            <a:ext cx="780356" cy="493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1472" y="3212857"/>
            <a:ext cx="68890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48" y="1125784"/>
            <a:ext cx="3526302" cy="2644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137635"/>
            <a:ext cx="9677400" cy="922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Today’s Aboriginal Dreamtime story is 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 err="1" smtClean="0">
                <a:latin typeface="Comic Sans MS" panose="030F0702030302020204" pitchFamily="66" charset="0"/>
              </a:rPr>
              <a:t>Tiddalick</a:t>
            </a:r>
            <a:r>
              <a:rPr lang="en-GB" sz="2800" dirty="0" smtClean="0">
                <a:latin typeface="Comic Sans MS" panose="030F0702030302020204" pitchFamily="66" charset="0"/>
              </a:rPr>
              <a:t> the frog.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04" y="1125784"/>
            <a:ext cx="3526302" cy="2644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60" y="1077988"/>
            <a:ext cx="3653757" cy="2740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48" y="3964372"/>
            <a:ext cx="3696853" cy="277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204" y="3964371"/>
            <a:ext cx="3696855" cy="2772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759" y="4031268"/>
            <a:ext cx="3607658" cy="2705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0" y="239282"/>
            <a:ext cx="4005966" cy="300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978" y="234555"/>
            <a:ext cx="3919845" cy="2939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73" y="234555"/>
            <a:ext cx="3833729" cy="2939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056" y="3382725"/>
            <a:ext cx="4387898" cy="3290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525" y="3382726"/>
            <a:ext cx="4387896" cy="3290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36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Let’s look at the characters </a:t>
            </a:r>
            <a:r>
              <a:rPr lang="en-GB" sz="3600" dirty="0" smtClean="0"/>
              <a:t>in </a:t>
            </a:r>
            <a:r>
              <a:rPr lang="en-GB" sz="3600" dirty="0" smtClean="0"/>
              <a:t>today’s </a:t>
            </a:r>
            <a:r>
              <a:rPr lang="en-GB" sz="3600" dirty="0" smtClean="0"/>
              <a:t>story</a:t>
            </a:r>
            <a:r>
              <a:rPr lang="en-GB" sz="3200" dirty="0" smtClean="0"/>
              <a:t>.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7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+mj-lt"/>
              </a:rPr>
              <a:t>Remember a</a:t>
            </a:r>
            <a:r>
              <a:rPr lang="en-GB" dirty="0">
                <a:latin typeface="+mj-lt"/>
              </a:rPr>
              <a:t> character is a person, </a:t>
            </a:r>
            <a:r>
              <a:rPr lang="en-GB" dirty="0" smtClean="0">
                <a:latin typeface="+mj-lt"/>
              </a:rPr>
              <a:t>animal or </a:t>
            </a:r>
            <a:r>
              <a:rPr lang="en-GB" dirty="0">
                <a:latin typeface="+mj-lt"/>
              </a:rPr>
              <a:t>creature in a story who can think, feel and act (do things). </a:t>
            </a:r>
            <a:r>
              <a:rPr lang="en-GB" dirty="0">
                <a:latin typeface="+mj-lt"/>
              </a:rPr>
              <a:t>It is the actions of characters that move the story along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Who was the main character in today’s story?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Can you recall all the other characters in </a:t>
            </a:r>
            <a:r>
              <a:rPr lang="en-GB" dirty="0" err="1" smtClean="0">
                <a:latin typeface="+mj-lt"/>
              </a:rPr>
              <a:t>Tiddalick</a:t>
            </a:r>
            <a:r>
              <a:rPr lang="en-GB" dirty="0" smtClean="0">
                <a:latin typeface="+mj-lt"/>
              </a:rPr>
              <a:t> the frog.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What do you think the characters were thinking when they saw all the water had gone from the billabong? How were they feeling?</a:t>
            </a:r>
          </a:p>
          <a:p>
            <a:r>
              <a:rPr lang="en-GB" dirty="0" smtClean="0">
                <a:latin typeface="+mj-lt"/>
              </a:rPr>
              <a:t>How did the animals act? What did they do to try </a:t>
            </a:r>
            <a:r>
              <a:rPr lang="en-GB" dirty="0">
                <a:latin typeface="+mj-lt"/>
              </a:rPr>
              <a:t>to make </a:t>
            </a:r>
            <a:r>
              <a:rPr lang="en-GB" dirty="0" err="1">
                <a:latin typeface="+mj-lt"/>
              </a:rPr>
              <a:t>Tiddalick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laugh? 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3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143453"/>
            <a:ext cx="11409218" cy="143596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Your writing task today: </a:t>
            </a:r>
            <a:br>
              <a:rPr lang="en-GB" sz="2800" dirty="0" smtClean="0"/>
            </a:br>
            <a:r>
              <a:rPr lang="en-GB" sz="2800" dirty="0" smtClean="0"/>
              <a:t>Remembering </a:t>
            </a:r>
            <a:r>
              <a:rPr lang="en-GB" sz="2800" dirty="0"/>
              <a:t>the characters in the story, we are going to write a sentence about each of their actions, what they did to make </a:t>
            </a:r>
            <a:r>
              <a:rPr lang="en-GB" sz="2800" dirty="0" err="1"/>
              <a:t>Tiddalick</a:t>
            </a:r>
            <a:r>
              <a:rPr lang="en-GB" sz="2800" dirty="0"/>
              <a:t> laugh. 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3" y="1744393"/>
            <a:ext cx="10095433" cy="486742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Today’s focus is super sentence writing!</a:t>
            </a:r>
          </a:p>
          <a:p>
            <a:r>
              <a:rPr lang="en-GB" sz="2400" dirty="0" smtClean="0"/>
              <a:t>Make sure you use a capital letter to start your sentence and a full stop at the end. </a:t>
            </a:r>
          </a:p>
          <a:p>
            <a:r>
              <a:rPr lang="en-GB" sz="2400" dirty="0" smtClean="0"/>
              <a:t>Leave clear finger spaces between your words. </a:t>
            </a:r>
          </a:p>
          <a:p>
            <a:r>
              <a:rPr lang="en-GB" sz="2400" dirty="0" smtClean="0"/>
              <a:t>Fred talk your words so that you hear and write all the sounds.</a:t>
            </a:r>
          </a:p>
          <a:p>
            <a:r>
              <a:rPr lang="en-GB" sz="2400" dirty="0" smtClean="0"/>
              <a:t>Take care with your handwriting, make sure your letters sit on the line and are written neatly.</a:t>
            </a:r>
          </a:p>
          <a:p>
            <a:r>
              <a:rPr lang="en-GB" sz="2400" dirty="0" smtClean="0"/>
              <a:t>Make your sentence AMAZING by using adjectives!</a:t>
            </a:r>
          </a:p>
          <a:p>
            <a:pPr marL="0" indent="0" algn="ctr">
              <a:buNone/>
            </a:pPr>
            <a:r>
              <a:rPr lang="en-GB" sz="2400" b="1" i="1" dirty="0" smtClean="0">
                <a:latin typeface="+mj-lt"/>
              </a:rPr>
              <a:t>The </a:t>
            </a:r>
            <a:r>
              <a:rPr lang="en-GB" sz="2400" b="1" i="1" dirty="0">
                <a:latin typeface="+mj-lt"/>
              </a:rPr>
              <a:t>spikey echidna rolled down the </a:t>
            </a:r>
            <a:r>
              <a:rPr lang="en-GB" sz="2400" b="1" i="1" dirty="0" smtClean="0">
                <a:latin typeface="+mj-lt"/>
              </a:rPr>
              <a:t>steep hill</a:t>
            </a:r>
            <a:r>
              <a:rPr lang="en-GB" sz="2400" b="1" i="1" dirty="0">
                <a:latin typeface="+mj-lt"/>
              </a:rPr>
              <a:t>. </a:t>
            </a:r>
            <a:endParaRPr lang="en-GB" sz="2400" b="1" i="1" dirty="0" smtClean="0">
              <a:latin typeface="+mj-lt"/>
            </a:endParaRPr>
          </a:p>
          <a:p>
            <a:pPr marL="0" indent="0" algn="ctr">
              <a:buNone/>
            </a:pPr>
            <a:endParaRPr lang="en-GB" sz="1000" dirty="0" smtClean="0">
              <a:latin typeface="+mj-lt"/>
            </a:endParaRPr>
          </a:p>
          <a:p>
            <a:pPr marL="0" indent="0">
              <a:buNone/>
            </a:pPr>
            <a:r>
              <a:rPr lang="en-GB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Be a super sentence super hero!</a:t>
            </a:r>
            <a:endParaRPr lang="en-GB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dirty="0" smtClean="0"/>
          </a:p>
          <a:p>
            <a:endParaRPr lang="en-GB" dirty="0" smtClean="0">
              <a:latin typeface="+mj-lt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02" y="5016014"/>
            <a:ext cx="1701945" cy="15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174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Comic Sans MS</vt:lpstr>
      <vt:lpstr>Office Theme</vt:lpstr>
      <vt:lpstr> Thursday 4th June Around the World in 80 days!- Australia  </vt:lpstr>
      <vt:lpstr>Today’s Aboriginal Dreamtime story is  Tiddalick the frog.</vt:lpstr>
      <vt:lpstr>PowerPoint Presentation</vt:lpstr>
      <vt:lpstr>Let’s look at the characters in today’s story.</vt:lpstr>
      <vt:lpstr>Your writing task today:  Remembering the characters in the story, we are going to write a sentence about each of their actions, what they did to make Tiddalick laugh.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21st April Can you make a list of the animals in this picture?</dc:title>
  <dc:creator>Jackie Frain</dc:creator>
  <cp:lastModifiedBy>Jackie Frain</cp:lastModifiedBy>
  <cp:revision>112</cp:revision>
  <dcterms:created xsi:type="dcterms:W3CDTF">2020-04-06T09:53:35Z</dcterms:created>
  <dcterms:modified xsi:type="dcterms:W3CDTF">2020-06-01T12:04:46Z</dcterms:modified>
</cp:coreProperties>
</file>