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60" r:id="rId4"/>
    <p:sldId id="262" r:id="rId5"/>
    <p:sldId id="263" r:id="rId6"/>
    <p:sldId id="265" r:id="rId7"/>
    <p:sldId id="264" r:id="rId8"/>
    <p:sldId id="26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08AC3-5449-494F-A4EF-9F074242C552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1EC98-80CC-4B82-AD3B-42C6E9E30C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4331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08AC3-5449-494F-A4EF-9F074242C552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1EC98-80CC-4B82-AD3B-42C6E9E30C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4334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08AC3-5449-494F-A4EF-9F074242C552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1EC98-80CC-4B82-AD3B-42C6E9E30C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44680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4384" y="6196014"/>
            <a:ext cx="768349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5761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/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inkl"/>
                <a:ea typeface="+mn-ea"/>
                <a:cs typeface="+mn-cs"/>
              </a:rPr>
              <a:t> </a:t>
            </a:r>
          </a:p>
        </p:txBody>
      </p:sp>
      <p:pic>
        <p:nvPicPr>
          <p:cNvPr id="3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3251" y="5734051"/>
            <a:ext cx="768349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79793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inkl"/>
                <a:ea typeface="+mn-ea"/>
                <a:cs typeface="+mn-cs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61335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4384" y="6196014"/>
            <a:ext cx="768349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5631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08AC3-5449-494F-A4EF-9F074242C552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1EC98-80CC-4B82-AD3B-42C6E9E30C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4761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08AC3-5449-494F-A4EF-9F074242C552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1EC98-80CC-4B82-AD3B-42C6E9E30C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392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08AC3-5449-494F-A4EF-9F074242C552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1EC98-80CC-4B82-AD3B-42C6E9E30C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0743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08AC3-5449-494F-A4EF-9F074242C552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1EC98-80CC-4B82-AD3B-42C6E9E30C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5533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08AC3-5449-494F-A4EF-9F074242C552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1EC98-80CC-4B82-AD3B-42C6E9E30C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6906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08AC3-5449-494F-A4EF-9F074242C552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1EC98-80CC-4B82-AD3B-42C6E9E30C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6778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08AC3-5449-494F-A4EF-9F074242C552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1EC98-80CC-4B82-AD3B-42C6E9E30C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3014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08AC3-5449-494F-A4EF-9F074242C552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1EC98-80CC-4B82-AD3B-42C6E9E30C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6530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08AC3-5449-494F-A4EF-9F074242C552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C1EC98-80CC-4B82-AD3B-42C6E9E30C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6092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54051" y="695325"/>
            <a:ext cx="10883900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54051" y="1957388"/>
            <a:ext cx="10883900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pic>
        <p:nvPicPr>
          <p:cNvPr id="1028" name="Picture 3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6786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85600"/>
            <a:ext cx="9144000" cy="1122073"/>
          </a:xfrm>
        </p:spPr>
        <p:txBody>
          <a:bodyPr>
            <a:normAutofit fontScale="90000"/>
          </a:bodyPr>
          <a:lstStyle/>
          <a:p>
            <a:r>
              <a:rPr lang="en-GB" sz="8000" b="1" dirty="0" smtClean="0"/>
              <a:t>English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i="1" dirty="0" smtClean="0"/>
              <a:t>Wednesday 17</a:t>
            </a:r>
            <a:r>
              <a:rPr lang="en-GB" i="1" baseline="30000" dirty="0" smtClean="0"/>
              <a:t>th</a:t>
            </a:r>
            <a:r>
              <a:rPr lang="en-GB" i="1" dirty="0" smtClean="0"/>
              <a:t> June, 2020</a:t>
            </a:r>
            <a:endParaRPr lang="en-GB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2507673"/>
            <a:ext cx="9413631" cy="1655762"/>
          </a:xfrm>
        </p:spPr>
        <p:txBody>
          <a:bodyPr>
            <a:normAutofit/>
          </a:bodyPr>
          <a:lstStyle/>
          <a:p>
            <a:r>
              <a:rPr lang="en-GB" sz="4800" b="1" u="sng" dirty="0" smtClean="0"/>
              <a:t>To know the features of a biography</a:t>
            </a:r>
            <a:endParaRPr lang="en-GB" sz="4800" b="1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1491" y="4113091"/>
            <a:ext cx="2189018" cy="2344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440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20330"/>
          </a:xfrm>
        </p:spPr>
        <p:txBody>
          <a:bodyPr/>
          <a:lstStyle/>
          <a:p>
            <a:r>
              <a:rPr lang="en-GB" b="1" u="sng" dirty="0" smtClean="0"/>
              <a:t>The Features of a Biography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51709"/>
            <a:ext cx="8970818" cy="4625254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There are a number of features that all biographies should aim to include.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They should tell us the journey of someone’s life, including descriptions of all the main events that happened. We should also learn about the effect of these events.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A successful biography should also aim to use language features that will make it a more interesting and detailed piece to read.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0002" y="4143354"/>
            <a:ext cx="2621107" cy="2340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095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6184" y="193430"/>
            <a:ext cx="5977439" cy="63630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20613906">
            <a:off x="769496" y="1944203"/>
            <a:ext cx="3988983" cy="255454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Have a look at the features found in yesterday’s text as you read it through. </a:t>
            </a:r>
            <a:endParaRPr lang="en-GB" sz="3200" dirty="0">
              <a:solidFill>
                <a:srgbClr val="7030A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571042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7725" y="283918"/>
            <a:ext cx="7534275" cy="64484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20613906">
            <a:off x="498934" y="1991500"/>
            <a:ext cx="3782949" cy="255454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Have a look at the features found in yesterday’s text as you read it through. </a:t>
            </a:r>
            <a:endParaRPr lang="en-GB" sz="3200" dirty="0">
              <a:solidFill>
                <a:srgbClr val="7030A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565001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5414" y="214580"/>
            <a:ext cx="9877425" cy="6525822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301762" y="5969977"/>
            <a:ext cx="1512276" cy="51874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498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387" y="211748"/>
            <a:ext cx="5765542" cy="39118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14" y="4026876"/>
            <a:ext cx="5697415" cy="27535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27178" y="1856280"/>
            <a:ext cx="4995870" cy="156966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Year Fours </a:t>
            </a:r>
            <a:r>
              <a:rPr lang="en-GB" sz="3200" dirty="0" smtClean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should also </a:t>
            </a:r>
            <a:r>
              <a:rPr lang="en-GB" sz="3200" dirty="0" smtClean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aim include </a:t>
            </a:r>
            <a:r>
              <a:rPr lang="en-GB" sz="3200" dirty="0" smtClean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these </a:t>
            </a:r>
            <a:r>
              <a:rPr lang="en-GB" sz="3200" dirty="0" smtClean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language features</a:t>
            </a:r>
            <a:r>
              <a:rPr lang="en-GB" sz="3200" dirty="0" smtClean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…</a:t>
            </a:r>
            <a:endParaRPr lang="en-GB" sz="3200" dirty="0">
              <a:solidFill>
                <a:srgbClr val="7030A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" name="Left Arrow 6"/>
          <p:cNvSpPr/>
          <p:nvPr/>
        </p:nvSpPr>
        <p:spPr>
          <a:xfrm>
            <a:off x="8027378" y="3842239"/>
            <a:ext cx="2646484" cy="98473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28182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TASK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358321" y="1330036"/>
            <a:ext cx="9462654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Using what you’ve learnt about biographies so far, write a short guide to writing a successful biography.</a:t>
            </a:r>
          </a:p>
          <a:p>
            <a:endParaRPr lang="en-GB" sz="2400" dirty="0"/>
          </a:p>
          <a:p>
            <a:r>
              <a:rPr lang="en-GB" sz="2400" dirty="0" smtClean="0"/>
              <a:t>Make sure you include the following:</a:t>
            </a:r>
          </a:p>
          <a:p>
            <a:endParaRPr lang="en-GB" sz="2400" dirty="0"/>
          </a:p>
          <a:p>
            <a:r>
              <a:rPr lang="en-GB" sz="2400" b="1" dirty="0" smtClean="0"/>
              <a:t>What should a good biography include about someone’s life?</a:t>
            </a:r>
          </a:p>
          <a:p>
            <a:endParaRPr lang="en-GB" sz="2400" b="1" dirty="0" smtClean="0"/>
          </a:p>
          <a:p>
            <a:r>
              <a:rPr lang="en-GB" sz="2400" b="1" dirty="0" smtClean="0"/>
              <a:t>Can you give any examples?</a:t>
            </a:r>
          </a:p>
          <a:p>
            <a:endParaRPr lang="en-GB" sz="2400" b="1" dirty="0" smtClean="0"/>
          </a:p>
          <a:p>
            <a:r>
              <a:rPr lang="en-GB" sz="2400" b="1" dirty="0" smtClean="0"/>
              <a:t>What other features are there of biographies?</a:t>
            </a:r>
          </a:p>
          <a:p>
            <a:endParaRPr lang="en-GB" sz="2400" b="1" dirty="0" smtClean="0"/>
          </a:p>
          <a:p>
            <a:r>
              <a:rPr lang="en-GB" sz="2400" b="1" dirty="0" smtClean="0"/>
              <a:t>What should the reader know after reading a biography?</a:t>
            </a:r>
          </a:p>
          <a:p>
            <a:endParaRPr lang="en-GB" sz="2400" dirty="0" smtClean="0"/>
          </a:p>
          <a:p>
            <a:endParaRPr lang="en-GB" sz="2400" dirty="0" smtClean="0"/>
          </a:p>
          <a:p>
            <a:endParaRPr lang="en-GB" sz="2400" dirty="0" smtClean="0"/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u="sng" dirty="0" smtClean="0"/>
          </a:p>
        </p:txBody>
      </p:sp>
    </p:spTree>
    <p:extLst>
      <p:ext uri="{BB962C8B-B14F-4D97-AF65-F5344CB8AC3E}">
        <p14:creationId xmlns:p14="http://schemas.microsoft.com/office/powerpoint/2010/main" val="38890278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184</Words>
  <Application>Microsoft Office PowerPoint</Application>
  <PresentationFormat>Widescreen</PresentationFormat>
  <Paragraphs>27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Aharoni</vt:lpstr>
      <vt:lpstr>Arial</vt:lpstr>
      <vt:lpstr>Calibri</vt:lpstr>
      <vt:lpstr>Calibri Light</vt:lpstr>
      <vt:lpstr>Sassoon Infant Rg</vt:lpstr>
      <vt:lpstr>Twinkl</vt:lpstr>
      <vt:lpstr>Twinkl SemiBold</vt:lpstr>
      <vt:lpstr>Office Theme</vt:lpstr>
      <vt:lpstr>1_Office Theme</vt:lpstr>
      <vt:lpstr>English Wednesday 17th June, 2020</vt:lpstr>
      <vt:lpstr>The Features of a Biography</vt:lpstr>
      <vt:lpstr>PowerPoint Presentation</vt:lpstr>
      <vt:lpstr>PowerPoint Presentation</vt:lpstr>
      <vt:lpstr>PowerPoint Presentation</vt:lpstr>
      <vt:lpstr>PowerPoint Presentation</vt:lpstr>
      <vt:lpstr>TASK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Monday 12th June, 2020</dc:title>
  <dc:creator>Gerald Compton</dc:creator>
  <cp:lastModifiedBy>Gerald Compton</cp:lastModifiedBy>
  <cp:revision>16</cp:revision>
  <dcterms:created xsi:type="dcterms:W3CDTF">2020-06-11T19:11:34Z</dcterms:created>
  <dcterms:modified xsi:type="dcterms:W3CDTF">2020-06-16T08:59:56Z</dcterms:modified>
</cp:coreProperties>
</file>