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59"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1B08AC3-5449-494F-A4EF-9F074242C552}"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1EC98-80CC-4B82-AD3B-42C6E9E30C60}" type="slidenum">
              <a:rPr lang="en-GB" smtClean="0"/>
              <a:t>‹#›</a:t>
            </a:fld>
            <a:endParaRPr lang="en-GB"/>
          </a:p>
        </p:txBody>
      </p:sp>
    </p:spTree>
    <p:extLst>
      <p:ext uri="{BB962C8B-B14F-4D97-AF65-F5344CB8AC3E}">
        <p14:creationId xmlns:p14="http://schemas.microsoft.com/office/powerpoint/2010/main" val="2274331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B08AC3-5449-494F-A4EF-9F074242C552}"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1EC98-80CC-4B82-AD3B-42C6E9E30C60}" type="slidenum">
              <a:rPr lang="en-GB" smtClean="0"/>
              <a:t>‹#›</a:t>
            </a:fld>
            <a:endParaRPr lang="en-GB"/>
          </a:p>
        </p:txBody>
      </p:sp>
    </p:spTree>
    <p:extLst>
      <p:ext uri="{BB962C8B-B14F-4D97-AF65-F5344CB8AC3E}">
        <p14:creationId xmlns:p14="http://schemas.microsoft.com/office/powerpoint/2010/main" val="3734334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B08AC3-5449-494F-A4EF-9F074242C552}"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1EC98-80CC-4B82-AD3B-42C6E9E30C60}" type="slidenum">
              <a:rPr lang="en-GB" smtClean="0"/>
              <a:t>‹#›</a:t>
            </a:fld>
            <a:endParaRPr lang="en-GB"/>
          </a:p>
        </p:txBody>
      </p:sp>
    </p:spTree>
    <p:extLst>
      <p:ext uri="{BB962C8B-B14F-4D97-AF65-F5344CB8AC3E}">
        <p14:creationId xmlns:p14="http://schemas.microsoft.com/office/powerpoint/2010/main" val="2204468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B08AC3-5449-494F-A4EF-9F074242C552}"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1EC98-80CC-4B82-AD3B-42C6E9E30C60}" type="slidenum">
              <a:rPr lang="en-GB" smtClean="0"/>
              <a:t>‹#›</a:t>
            </a:fld>
            <a:endParaRPr lang="en-GB"/>
          </a:p>
        </p:txBody>
      </p:sp>
    </p:spTree>
    <p:extLst>
      <p:ext uri="{BB962C8B-B14F-4D97-AF65-F5344CB8AC3E}">
        <p14:creationId xmlns:p14="http://schemas.microsoft.com/office/powerpoint/2010/main" val="2924761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1B08AC3-5449-494F-A4EF-9F074242C552}"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1EC98-80CC-4B82-AD3B-42C6E9E30C60}" type="slidenum">
              <a:rPr lang="en-GB" smtClean="0"/>
              <a:t>‹#›</a:t>
            </a:fld>
            <a:endParaRPr lang="en-GB"/>
          </a:p>
        </p:txBody>
      </p:sp>
    </p:spTree>
    <p:extLst>
      <p:ext uri="{BB962C8B-B14F-4D97-AF65-F5344CB8AC3E}">
        <p14:creationId xmlns:p14="http://schemas.microsoft.com/office/powerpoint/2010/main" val="381392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1B08AC3-5449-494F-A4EF-9F074242C552}" type="datetimeFigureOut">
              <a:rPr lang="en-GB" smtClean="0"/>
              <a:t>23/06/2020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1EC98-80CC-4B82-AD3B-42C6E9E30C60}" type="slidenum">
              <a:rPr lang="en-GB" smtClean="0"/>
              <a:t>‹#›</a:t>
            </a:fld>
            <a:endParaRPr lang="en-GB"/>
          </a:p>
        </p:txBody>
      </p:sp>
    </p:spTree>
    <p:extLst>
      <p:ext uri="{BB962C8B-B14F-4D97-AF65-F5344CB8AC3E}">
        <p14:creationId xmlns:p14="http://schemas.microsoft.com/office/powerpoint/2010/main" val="1520743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1B08AC3-5449-494F-A4EF-9F074242C552}" type="datetimeFigureOut">
              <a:rPr lang="en-GB" smtClean="0"/>
              <a:t>23/06/2020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C1EC98-80CC-4B82-AD3B-42C6E9E30C60}" type="slidenum">
              <a:rPr lang="en-GB" smtClean="0"/>
              <a:t>‹#›</a:t>
            </a:fld>
            <a:endParaRPr lang="en-GB"/>
          </a:p>
        </p:txBody>
      </p:sp>
    </p:spTree>
    <p:extLst>
      <p:ext uri="{BB962C8B-B14F-4D97-AF65-F5344CB8AC3E}">
        <p14:creationId xmlns:p14="http://schemas.microsoft.com/office/powerpoint/2010/main" val="2455533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1B08AC3-5449-494F-A4EF-9F074242C552}" type="datetimeFigureOut">
              <a:rPr lang="en-GB" smtClean="0"/>
              <a:t>23/06/2020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C1EC98-80CC-4B82-AD3B-42C6E9E30C60}" type="slidenum">
              <a:rPr lang="en-GB" smtClean="0"/>
              <a:t>‹#›</a:t>
            </a:fld>
            <a:endParaRPr lang="en-GB"/>
          </a:p>
        </p:txBody>
      </p:sp>
    </p:spTree>
    <p:extLst>
      <p:ext uri="{BB962C8B-B14F-4D97-AF65-F5344CB8AC3E}">
        <p14:creationId xmlns:p14="http://schemas.microsoft.com/office/powerpoint/2010/main" val="2656906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08AC3-5449-494F-A4EF-9F074242C552}" type="datetimeFigureOut">
              <a:rPr lang="en-GB" smtClean="0"/>
              <a:t>23/06/2020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C1EC98-80CC-4B82-AD3B-42C6E9E30C60}" type="slidenum">
              <a:rPr lang="en-GB" smtClean="0"/>
              <a:t>‹#›</a:t>
            </a:fld>
            <a:endParaRPr lang="en-GB"/>
          </a:p>
        </p:txBody>
      </p:sp>
    </p:spTree>
    <p:extLst>
      <p:ext uri="{BB962C8B-B14F-4D97-AF65-F5344CB8AC3E}">
        <p14:creationId xmlns:p14="http://schemas.microsoft.com/office/powerpoint/2010/main" val="3236778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1B08AC3-5449-494F-A4EF-9F074242C552}" type="datetimeFigureOut">
              <a:rPr lang="en-GB" smtClean="0"/>
              <a:t>23/06/2020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1EC98-80CC-4B82-AD3B-42C6E9E30C60}" type="slidenum">
              <a:rPr lang="en-GB" smtClean="0"/>
              <a:t>‹#›</a:t>
            </a:fld>
            <a:endParaRPr lang="en-GB"/>
          </a:p>
        </p:txBody>
      </p:sp>
    </p:spTree>
    <p:extLst>
      <p:ext uri="{BB962C8B-B14F-4D97-AF65-F5344CB8AC3E}">
        <p14:creationId xmlns:p14="http://schemas.microsoft.com/office/powerpoint/2010/main" val="3333014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1B08AC3-5449-494F-A4EF-9F074242C552}" type="datetimeFigureOut">
              <a:rPr lang="en-GB" smtClean="0"/>
              <a:t>23/06/2020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1EC98-80CC-4B82-AD3B-42C6E9E30C60}" type="slidenum">
              <a:rPr lang="en-GB" smtClean="0"/>
              <a:t>‹#›</a:t>
            </a:fld>
            <a:endParaRPr lang="en-GB"/>
          </a:p>
        </p:txBody>
      </p:sp>
    </p:spTree>
    <p:extLst>
      <p:ext uri="{BB962C8B-B14F-4D97-AF65-F5344CB8AC3E}">
        <p14:creationId xmlns:p14="http://schemas.microsoft.com/office/powerpoint/2010/main" val="3796530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08AC3-5449-494F-A4EF-9F074242C552}" type="datetimeFigureOut">
              <a:rPr lang="en-GB" smtClean="0"/>
              <a:t>23/06/2020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C1EC98-80CC-4B82-AD3B-42C6E9E30C60}" type="slidenum">
              <a:rPr lang="en-GB" smtClean="0"/>
              <a:t>‹#›</a:t>
            </a:fld>
            <a:endParaRPr lang="en-GB"/>
          </a:p>
        </p:txBody>
      </p:sp>
    </p:spTree>
    <p:extLst>
      <p:ext uri="{BB962C8B-B14F-4D97-AF65-F5344CB8AC3E}">
        <p14:creationId xmlns:p14="http://schemas.microsoft.com/office/powerpoint/2010/main" val="3526092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85600"/>
            <a:ext cx="9144000" cy="1122073"/>
          </a:xfrm>
        </p:spPr>
        <p:txBody>
          <a:bodyPr>
            <a:normAutofit fontScale="90000"/>
          </a:bodyPr>
          <a:lstStyle/>
          <a:p>
            <a:r>
              <a:rPr lang="en-GB" sz="8000" b="1" dirty="0" smtClean="0"/>
              <a:t>English</a:t>
            </a:r>
            <a:r>
              <a:rPr lang="en-GB" dirty="0" smtClean="0"/>
              <a:t/>
            </a:r>
            <a:br>
              <a:rPr lang="en-GB" dirty="0" smtClean="0"/>
            </a:br>
            <a:r>
              <a:rPr lang="en-GB" i="1" dirty="0" smtClean="0"/>
              <a:t>Tuesday 23</a:t>
            </a:r>
            <a:r>
              <a:rPr lang="en-GB" i="1" baseline="30000" dirty="0"/>
              <a:t>r</a:t>
            </a:r>
            <a:r>
              <a:rPr lang="en-GB" i="1" baseline="30000" dirty="0" smtClean="0"/>
              <a:t>d</a:t>
            </a:r>
            <a:r>
              <a:rPr lang="en-GB" i="1" dirty="0" smtClean="0"/>
              <a:t> June, 2020</a:t>
            </a:r>
            <a:endParaRPr lang="en-GB" i="1" dirty="0"/>
          </a:p>
        </p:txBody>
      </p:sp>
      <p:sp>
        <p:nvSpPr>
          <p:cNvPr id="3" name="Subtitle 2"/>
          <p:cNvSpPr>
            <a:spLocks noGrp="1"/>
          </p:cNvSpPr>
          <p:nvPr>
            <p:ph type="subTitle" idx="1"/>
          </p:nvPr>
        </p:nvSpPr>
        <p:spPr>
          <a:xfrm>
            <a:off x="1524000" y="3324947"/>
            <a:ext cx="9144000" cy="1655762"/>
          </a:xfrm>
        </p:spPr>
        <p:txBody>
          <a:bodyPr>
            <a:normAutofit/>
          </a:bodyPr>
          <a:lstStyle/>
          <a:p>
            <a:r>
              <a:rPr lang="en-GB" sz="4800" b="1" u="sng" dirty="0" smtClean="0"/>
              <a:t>To write </a:t>
            </a:r>
            <a:r>
              <a:rPr lang="en-GB" sz="4800" b="1" u="sng" dirty="0" smtClean="0"/>
              <a:t>the</a:t>
            </a:r>
          </a:p>
          <a:p>
            <a:r>
              <a:rPr lang="en-GB" sz="4800" b="1" u="sng" dirty="0" smtClean="0"/>
              <a:t>‘adult life’ </a:t>
            </a:r>
            <a:r>
              <a:rPr lang="en-GB" sz="4800" b="1" u="sng" dirty="0" smtClean="0"/>
              <a:t>section of a biography</a:t>
            </a:r>
            <a:endParaRPr lang="en-GB" sz="4800" b="1" u="sng" dirty="0"/>
          </a:p>
        </p:txBody>
      </p:sp>
    </p:spTree>
    <p:extLst>
      <p:ext uri="{BB962C8B-B14F-4D97-AF65-F5344CB8AC3E}">
        <p14:creationId xmlns:p14="http://schemas.microsoft.com/office/powerpoint/2010/main" val="1439440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The </a:t>
            </a:r>
            <a:r>
              <a:rPr lang="en-GB" b="1" u="sng" dirty="0" smtClean="0">
                <a:solidFill>
                  <a:srgbClr val="FF0000"/>
                </a:solidFill>
              </a:rPr>
              <a:t>Adult Life </a:t>
            </a:r>
            <a:r>
              <a:rPr lang="en-GB" b="1" u="sng" dirty="0" smtClean="0"/>
              <a:t>sections</a:t>
            </a:r>
            <a:endParaRPr lang="en-GB" b="1" u="sng" dirty="0"/>
          </a:p>
        </p:txBody>
      </p:sp>
      <p:sp>
        <p:nvSpPr>
          <p:cNvPr id="3" name="Content Placeholder 2"/>
          <p:cNvSpPr>
            <a:spLocks noGrp="1"/>
          </p:cNvSpPr>
          <p:nvPr>
            <p:ph idx="1"/>
          </p:nvPr>
        </p:nvSpPr>
        <p:spPr>
          <a:xfrm>
            <a:off x="838200" y="1825625"/>
            <a:ext cx="10515600" cy="4715852"/>
          </a:xfrm>
        </p:spPr>
        <p:txBody>
          <a:bodyPr>
            <a:normAutofit/>
          </a:bodyPr>
          <a:lstStyle/>
          <a:p>
            <a:pPr marL="0" indent="0">
              <a:buNone/>
            </a:pPr>
            <a:r>
              <a:rPr lang="en-GB" sz="3200" dirty="0" smtClean="0"/>
              <a:t>Today we are going to </a:t>
            </a:r>
            <a:r>
              <a:rPr lang="en-GB" sz="3200" dirty="0" smtClean="0"/>
              <a:t>continue </a:t>
            </a:r>
            <a:r>
              <a:rPr lang="en-GB" sz="3200" dirty="0" smtClean="0"/>
              <a:t>our planned biographies. We will use our plans to write the </a:t>
            </a:r>
            <a:r>
              <a:rPr lang="en-GB" sz="3200" dirty="0" smtClean="0"/>
              <a:t>third section. </a:t>
            </a:r>
            <a:endParaRPr lang="en-GB" sz="3200" dirty="0" smtClean="0"/>
          </a:p>
          <a:p>
            <a:pPr marL="0" indent="0">
              <a:buNone/>
            </a:pPr>
            <a:r>
              <a:rPr lang="en-GB" sz="3200" dirty="0" smtClean="0"/>
              <a:t>This section should cover much of your subject’s </a:t>
            </a:r>
            <a:r>
              <a:rPr lang="en-GB" sz="3200" dirty="0" smtClean="0">
                <a:solidFill>
                  <a:srgbClr val="FF0000"/>
                </a:solidFill>
              </a:rPr>
              <a:t>adult life</a:t>
            </a:r>
            <a:r>
              <a:rPr lang="en-GB" sz="3200" dirty="0"/>
              <a:t>.</a:t>
            </a:r>
            <a:r>
              <a:rPr lang="en-GB" sz="3200" dirty="0" smtClean="0"/>
              <a:t> </a:t>
            </a:r>
            <a:r>
              <a:rPr lang="en-GB" sz="3200" dirty="0" smtClean="0"/>
              <a:t>If your person got married or had any children this would be part of the biography to include this information. What jobs did they do? What was their personality like at the time? Where were they living? What were their hopes and dreams?</a:t>
            </a:r>
          </a:p>
          <a:p>
            <a:pPr marL="0" indent="0">
              <a:buNone/>
            </a:pPr>
            <a:endParaRPr lang="en-GB" sz="3200" dirty="0"/>
          </a:p>
          <a:p>
            <a:pPr marL="0" indent="0">
              <a:buNone/>
            </a:pPr>
            <a:r>
              <a:rPr lang="en-GB" sz="3200" dirty="0" smtClean="0"/>
              <a:t> </a:t>
            </a:r>
            <a:r>
              <a:rPr lang="en-GB" sz="3200" dirty="0" smtClean="0"/>
              <a:t>Have </a:t>
            </a:r>
            <a:r>
              <a:rPr lang="en-GB" sz="3200" dirty="0" smtClean="0"/>
              <a:t>a look at </a:t>
            </a:r>
            <a:r>
              <a:rPr lang="en-GB" sz="3200" dirty="0" smtClean="0"/>
              <a:t>the following example…</a:t>
            </a:r>
            <a:endParaRPr lang="en-GB" sz="3200" dirty="0"/>
          </a:p>
          <a:p>
            <a:pPr marL="0" indent="0">
              <a:buNone/>
            </a:pPr>
            <a:endParaRPr lang="en-GB" sz="3200" dirty="0" smtClean="0"/>
          </a:p>
          <a:p>
            <a:pPr marL="0" indent="0">
              <a:buNone/>
            </a:pPr>
            <a:endParaRPr lang="en-GB" sz="3200" dirty="0" smtClean="0"/>
          </a:p>
          <a:p>
            <a:pPr marL="0" indent="0">
              <a:buNone/>
            </a:pPr>
            <a:endParaRPr lang="en-GB" sz="3200"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96502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18709" y="386862"/>
            <a:ext cx="8371794" cy="4507889"/>
          </a:xfrm>
          <a:prstGeom prst="rect">
            <a:avLst/>
          </a:prstGeom>
        </p:spPr>
      </p:pic>
      <p:pic>
        <p:nvPicPr>
          <p:cNvPr id="5" name="Picture 4"/>
          <p:cNvPicPr>
            <a:picLocks noChangeAspect="1"/>
          </p:cNvPicPr>
          <p:nvPr/>
        </p:nvPicPr>
        <p:blipFill rotWithShape="1">
          <a:blip r:embed="rId3"/>
          <a:srcRect l="68299"/>
          <a:stretch/>
        </p:blipFill>
        <p:spPr>
          <a:xfrm>
            <a:off x="8230019" y="800102"/>
            <a:ext cx="2945225" cy="451045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45085" y="4392857"/>
            <a:ext cx="3160362" cy="2223354"/>
          </a:xfrm>
          <a:prstGeom prst="rect">
            <a:avLst/>
          </a:prstGeom>
        </p:spPr>
      </p:pic>
    </p:spTree>
    <p:extLst>
      <p:ext uri="{BB962C8B-B14F-4D97-AF65-F5344CB8AC3E}">
        <p14:creationId xmlns:p14="http://schemas.microsoft.com/office/powerpoint/2010/main" val="3556427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21069" y="273649"/>
            <a:ext cx="9064137" cy="6442576"/>
          </a:xfrm>
          <a:prstGeom prst="rect">
            <a:avLst/>
          </a:prstGeom>
        </p:spPr>
      </p:pic>
    </p:spTree>
    <p:extLst>
      <p:ext uri="{BB962C8B-B14F-4D97-AF65-F5344CB8AC3E}">
        <p14:creationId xmlns:p14="http://schemas.microsoft.com/office/powerpoint/2010/main" val="1433630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a:t>
            </a:r>
            <a:endParaRPr lang="en-GB"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0430679"/>
              </p:ext>
            </p:extLst>
          </p:nvPr>
        </p:nvGraphicFramePr>
        <p:xfrm>
          <a:off x="838198" y="1690687"/>
          <a:ext cx="7219952" cy="4979472"/>
        </p:xfrm>
        <a:graphic>
          <a:graphicData uri="http://schemas.openxmlformats.org/drawingml/2006/table">
            <a:tbl>
              <a:tblPr firstRow="1" bandRow="1">
                <a:tableStyleId>{5C22544A-7EE6-4342-B048-85BDC9FD1C3A}</a:tableStyleId>
              </a:tblPr>
              <a:tblGrid>
                <a:gridCol w="1722288">
                  <a:extLst>
                    <a:ext uri="{9D8B030D-6E8A-4147-A177-3AD203B41FA5}">
                      <a16:colId xmlns:a16="http://schemas.microsoft.com/office/drawing/2014/main" val="208492184"/>
                    </a:ext>
                  </a:extLst>
                </a:gridCol>
                <a:gridCol w="3654606">
                  <a:extLst>
                    <a:ext uri="{9D8B030D-6E8A-4147-A177-3AD203B41FA5}">
                      <a16:colId xmlns:a16="http://schemas.microsoft.com/office/drawing/2014/main" val="3821140212"/>
                    </a:ext>
                  </a:extLst>
                </a:gridCol>
                <a:gridCol w="1843058">
                  <a:extLst>
                    <a:ext uri="{9D8B030D-6E8A-4147-A177-3AD203B41FA5}">
                      <a16:colId xmlns:a16="http://schemas.microsoft.com/office/drawing/2014/main" val="47708625"/>
                    </a:ext>
                  </a:extLst>
                </a:gridCol>
              </a:tblGrid>
              <a:tr h="491136">
                <a:tc>
                  <a:txBody>
                    <a:bodyPr/>
                    <a:lstStyle/>
                    <a:p>
                      <a:r>
                        <a:rPr lang="en-GB" dirty="0" smtClean="0"/>
                        <a:t>Section</a:t>
                      </a:r>
                      <a:endParaRPr lang="en-GB" dirty="0"/>
                    </a:p>
                  </a:txBody>
                  <a:tcPr/>
                </a:tc>
                <a:tc>
                  <a:txBody>
                    <a:bodyPr/>
                    <a:lstStyle/>
                    <a:p>
                      <a:r>
                        <a:rPr lang="en-GB" dirty="0" smtClean="0"/>
                        <a:t>You</a:t>
                      </a:r>
                      <a:r>
                        <a:rPr lang="en-GB" baseline="0" dirty="0" smtClean="0"/>
                        <a:t> could include…</a:t>
                      </a:r>
                      <a:endParaRPr lang="en-GB" dirty="0"/>
                    </a:p>
                  </a:txBody>
                  <a:tcPr/>
                </a:tc>
                <a:tc>
                  <a:txBody>
                    <a:bodyPr/>
                    <a:lstStyle/>
                    <a:p>
                      <a:endParaRPr lang="en-GB" dirty="0"/>
                    </a:p>
                  </a:txBody>
                  <a:tcPr/>
                </a:tc>
                <a:extLst>
                  <a:ext uri="{0D108BD9-81ED-4DB2-BD59-A6C34878D82A}">
                    <a16:rowId xmlns:a16="http://schemas.microsoft.com/office/drawing/2014/main" val="747339302"/>
                  </a:ext>
                </a:extLst>
              </a:tr>
              <a:tr h="830736">
                <a:tc>
                  <a:txBody>
                    <a:bodyPr/>
                    <a:lstStyle/>
                    <a:p>
                      <a:r>
                        <a:rPr lang="en-GB" b="1" dirty="0" smtClean="0"/>
                        <a:t>Introduction</a:t>
                      </a:r>
                      <a:endParaRPr lang="en-GB" b="1" dirty="0"/>
                    </a:p>
                  </a:txBody>
                  <a:tcPr/>
                </a:tc>
                <a:tc>
                  <a:txBody>
                    <a:bodyPr/>
                    <a:lstStyle/>
                    <a:p>
                      <a:r>
                        <a:rPr lang="en-GB" dirty="0" smtClean="0"/>
                        <a:t>What</a:t>
                      </a:r>
                      <a:r>
                        <a:rPr lang="en-GB" baseline="0" dirty="0" smtClean="0"/>
                        <a:t> is their name? When and where were they born? What are they best know for?</a:t>
                      </a:r>
                      <a:endParaRPr lang="en-GB" dirty="0"/>
                    </a:p>
                  </a:txBody>
                  <a:tcPr/>
                </a:tc>
                <a:tc>
                  <a:txBody>
                    <a:bodyPr/>
                    <a:lstStyle/>
                    <a:p>
                      <a:endParaRPr lang="en-GB"/>
                    </a:p>
                  </a:txBody>
                  <a:tcPr/>
                </a:tc>
                <a:extLst>
                  <a:ext uri="{0D108BD9-81ED-4DB2-BD59-A6C34878D82A}">
                    <a16:rowId xmlns:a16="http://schemas.microsoft.com/office/drawing/2014/main" val="4188411312"/>
                  </a:ext>
                </a:extLst>
              </a:tr>
              <a:tr h="830736">
                <a:tc>
                  <a:txBody>
                    <a:bodyPr/>
                    <a:lstStyle/>
                    <a:p>
                      <a:r>
                        <a:rPr lang="en-GB" b="1" dirty="0" smtClean="0"/>
                        <a:t>Early Life</a:t>
                      </a:r>
                      <a:endParaRPr lang="en-GB" b="1" dirty="0"/>
                    </a:p>
                  </a:txBody>
                  <a:tcPr/>
                </a:tc>
                <a:tc>
                  <a:txBody>
                    <a:bodyPr/>
                    <a:lstStyle/>
                    <a:p>
                      <a:r>
                        <a:rPr lang="en-GB" dirty="0" smtClean="0"/>
                        <a:t>What was their early life like? Who was in their family? Any funny or interesting stories?</a:t>
                      </a:r>
                      <a:endParaRPr lang="en-GB" dirty="0"/>
                    </a:p>
                  </a:txBody>
                  <a:tcPr/>
                </a:tc>
                <a:tc>
                  <a:txBody>
                    <a:bodyPr/>
                    <a:lstStyle/>
                    <a:p>
                      <a:endParaRPr lang="en-GB"/>
                    </a:p>
                  </a:txBody>
                  <a:tcPr/>
                </a:tc>
                <a:extLst>
                  <a:ext uri="{0D108BD9-81ED-4DB2-BD59-A6C34878D82A}">
                    <a16:rowId xmlns:a16="http://schemas.microsoft.com/office/drawing/2014/main" val="2769085361"/>
                  </a:ext>
                </a:extLst>
              </a:tr>
              <a:tr h="830736">
                <a:tc>
                  <a:txBody>
                    <a:bodyPr/>
                    <a:lstStyle/>
                    <a:p>
                      <a:r>
                        <a:rPr lang="en-GB" b="1" dirty="0" smtClean="0"/>
                        <a:t>Adult Life</a:t>
                      </a:r>
                      <a:endParaRPr lang="en-GB" b="1" dirty="0"/>
                    </a:p>
                  </a:txBody>
                  <a:tcPr/>
                </a:tc>
                <a:tc>
                  <a:txBody>
                    <a:bodyPr/>
                    <a:lstStyle/>
                    <a:p>
                      <a:r>
                        <a:rPr lang="en-GB" dirty="0" smtClean="0"/>
                        <a:t>What jobs did they do? Did they marry and have any</a:t>
                      </a:r>
                      <a:r>
                        <a:rPr lang="en-GB" baseline="0" dirty="0" smtClean="0"/>
                        <a:t> children? Where did they live? What are they like?</a:t>
                      </a:r>
                      <a:endParaRPr lang="en-GB" dirty="0"/>
                    </a:p>
                  </a:txBody>
                  <a:tcPr/>
                </a:tc>
                <a:tc>
                  <a:txBody>
                    <a:bodyPr/>
                    <a:lstStyle/>
                    <a:p>
                      <a:endParaRPr lang="en-GB"/>
                    </a:p>
                  </a:txBody>
                  <a:tcPr/>
                </a:tc>
                <a:extLst>
                  <a:ext uri="{0D108BD9-81ED-4DB2-BD59-A6C34878D82A}">
                    <a16:rowId xmlns:a16="http://schemas.microsoft.com/office/drawing/2014/main" val="3557773924"/>
                  </a:ext>
                </a:extLst>
              </a:tr>
              <a:tr h="8817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Achievements</a:t>
                      </a:r>
                    </a:p>
                    <a:p>
                      <a:endParaRPr lang="en-GB" b="1" dirty="0"/>
                    </a:p>
                  </a:txBody>
                  <a:tcPr/>
                </a:tc>
                <a:tc>
                  <a:txBody>
                    <a:bodyPr/>
                    <a:lstStyle/>
                    <a:p>
                      <a:r>
                        <a:rPr lang="en-GB" dirty="0" smtClean="0"/>
                        <a:t>What are their greatest achievements?</a:t>
                      </a:r>
                      <a:r>
                        <a:rPr lang="en-GB" baseline="0" dirty="0" smtClean="0"/>
                        <a:t> How do others think of them?</a:t>
                      </a:r>
                      <a:endParaRPr lang="en-GB" dirty="0"/>
                    </a:p>
                  </a:txBody>
                  <a:tcPr/>
                </a:tc>
                <a:tc>
                  <a:txBody>
                    <a:bodyPr/>
                    <a:lstStyle/>
                    <a:p>
                      <a:endParaRPr lang="en-GB"/>
                    </a:p>
                  </a:txBody>
                  <a:tcPr/>
                </a:tc>
                <a:extLst>
                  <a:ext uri="{0D108BD9-81ED-4DB2-BD59-A6C34878D82A}">
                    <a16:rowId xmlns:a16="http://schemas.microsoft.com/office/drawing/2014/main" val="3199703724"/>
                  </a:ext>
                </a:extLst>
              </a:tr>
              <a:tr h="830736">
                <a:tc>
                  <a:txBody>
                    <a:bodyPr/>
                    <a:lstStyle/>
                    <a:p>
                      <a:r>
                        <a:rPr lang="en-GB" b="1" dirty="0" smtClean="0"/>
                        <a:t>Conclusion</a:t>
                      </a:r>
                      <a:endParaRPr lang="en-GB" b="1" dirty="0"/>
                    </a:p>
                  </a:txBody>
                  <a:tcPr/>
                </a:tc>
                <a:tc>
                  <a:txBody>
                    <a:bodyPr/>
                    <a:lstStyle/>
                    <a:p>
                      <a:r>
                        <a:rPr lang="en-GB" baseline="0" dirty="0" smtClean="0"/>
                        <a:t>Are they still alive today? What impact did they have on others?</a:t>
                      </a:r>
                      <a:endParaRPr lang="en-GB" dirty="0"/>
                    </a:p>
                  </a:txBody>
                  <a:tcPr/>
                </a:tc>
                <a:tc>
                  <a:txBody>
                    <a:bodyPr/>
                    <a:lstStyle/>
                    <a:p>
                      <a:endParaRPr lang="en-GB" dirty="0"/>
                    </a:p>
                  </a:txBody>
                  <a:tcPr/>
                </a:tc>
                <a:extLst>
                  <a:ext uri="{0D108BD9-81ED-4DB2-BD59-A6C34878D82A}">
                    <a16:rowId xmlns:a16="http://schemas.microsoft.com/office/drawing/2014/main" val="2591204367"/>
                  </a:ext>
                </a:extLst>
              </a:tr>
            </a:tbl>
          </a:graphicData>
        </a:graphic>
      </p:graphicFrame>
      <p:sp>
        <p:nvSpPr>
          <p:cNvPr id="7" name="Left Arrow 6"/>
          <p:cNvSpPr/>
          <p:nvPr/>
        </p:nvSpPr>
        <p:spPr>
          <a:xfrm>
            <a:off x="6202973" y="4143971"/>
            <a:ext cx="3002573" cy="6682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Write </a:t>
            </a:r>
            <a:r>
              <a:rPr lang="en-GB" dirty="0" smtClean="0"/>
              <a:t>this </a:t>
            </a:r>
            <a:r>
              <a:rPr lang="en-GB" dirty="0" smtClean="0"/>
              <a:t>sections today</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0575" y="3330182"/>
            <a:ext cx="2709540" cy="333997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41877" y="279228"/>
            <a:ext cx="1764323" cy="2822917"/>
          </a:xfrm>
          <a:prstGeom prst="rect">
            <a:avLst/>
          </a:prstGeom>
        </p:spPr>
      </p:pic>
    </p:spTree>
    <p:extLst>
      <p:ext uri="{BB962C8B-B14F-4D97-AF65-F5344CB8AC3E}">
        <p14:creationId xmlns:p14="http://schemas.microsoft.com/office/powerpoint/2010/main" val="1326642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Success Criteria for the ‘Adult Life’ section </a:t>
            </a:r>
            <a:endParaRPr lang="en-GB" b="1" u="sng" dirty="0">
              <a:solidFill>
                <a:srgbClr val="7030A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969500509"/>
              </p:ext>
            </p:extLst>
          </p:nvPr>
        </p:nvGraphicFramePr>
        <p:xfrm>
          <a:off x="1354992" y="2126436"/>
          <a:ext cx="9230946" cy="3008434"/>
        </p:xfrm>
        <a:graphic>
          <a:graphicData uri="http://schemas.openxmlformats.org/drawingml/2006/table">
            <a:tbl>
              <a:tblPr firstRow="1" bandRow="1">
                <a:tableStyleId>{5C22544A-7EE6-4342-B048-85BDC9FD1C3A}</a:tableStyleId>
              </a:tblPr>
              <a:tblGrid>
                <a:gridCol w="6689970">
                  <a:extLst>
                    <a:ext uri="{9D8B030D-6E8A-4147-A177-3AD203B41FA5}">
                      <a16:colId xmlns:a16="http://schemas.microsoft.com/office/drawing/2014/main" val="304147608"/>
                    </a:ext>
                  </a:extLst>
                </a:gridCol>
                <a:gridCol w="2540976">
                  <a:extLst>
                    <a:ext uri="{9D8B030D-6E8A-4147-A177-3AD203B41FA5}">
                      <a16:colId xmlns:a16="http://schemas.microsoft.com/office/drawing/2014/main" val="700658435"/>
                    </a:ext>
                  </a:extLst>
                </a:gridCol>
              </a:tblGrid>
              <a:tr h="492532">
                <a:tc>
                  <a:txBody>
                    <a:bodyPr/>
                    <a:lstStyle/>
                    <a:p>
                      <a:r>
                        <a:rPr lang="en-GB" dirty="0" smtClean="0"/>
                        <a:t>Criteria</a:t>
                      </a:r>
                      <a:endParaRPr lang="en-GB" dirty="0"/>
                    </a:p>
                  </a:txBody>
                  <a:tcPr/>
                </a:tc>
                <a:tc>
                  <a:txBody>
                    <a:bodyPr/>
                    <a:lstStyle/>
                    <a:p>
                      <a:r>
                        <a:rPr lang="en-GB" dirty="0" smtClean="0"/>
                        <a:t>Success?</a:t>
                      </a:r>
                      <a:endParaRPr lang="en-GB" dirty="0"/>
                    </a:p>
                  </a:txBody>
                  <a:tcPr/>
                </a:tc>
                <a:extLst>
                  <a:ext uri="{0D108BD9-81ED-4DB2-BD59-A6C34878D82A}">
                    <a16:rowId xmlns:a16="http://schemas.microsoft.com/office/drawing/2014/main" val="2677350816"/>
                  </a:ext>
                </a:extLst>
              </a:tr>
              <a:tr h="492532">
                <a:tc>
                  <a:txBody>
                    <a:bodyPr/>
                    <a:lstStyle/>
                    <a:p>
                      <a:r>
                        <a:rPr lang="en-GB" dirty="0" smtClean="0"/>
                        <a:t>Use a quote from your subject</a:t>
                      </a:r>
                      <a:endParaRPr lang="en-GB" dirty="0"/>
                    </a:p>
                  </a:txBody>
                  <a:tcPr/>
                </a:tc>
                <a:tc>
                  <a:txBody>
                    <a:bodyPr/>
                    <a:lstStyle/>
                    <a:p>
                      <a:endParaRPr lang="en-GB" dirty="0"/>
                    </a:p>
                  </a:txBody>
                  <a:tcPr/>
                </a:tc>
                <a:extLst>
                  <a:ext uri="{0D108BD9-81ED-4DB2-BD59-A6C34878D82A}">
                    <a16:rowId xmlns:a16="http://schemas.microsoft.com/office/drawing/2014/main" val="903770019"/>
                  </a:ext>
                </a:extLst>
              </a:tr>
              <a:tr h="545774">
                <a:tc>
                  <a:txBody>
                    <a:bodyPr/>
                    <a:lstStyle/>
                    <a:p>
                      <a:r>
                        <a:rPr lang="en-GB" dirty="0" smtClean="0"/>
                        <a:t>Share</a:t>
                      </a:r>
                      <a:r>
                        <a:rPr lang="en-GB" baseline="0" dirty="0" smtClean="0"/>
                        <a:t> your person’s feelings about some of these events</a:t>
                      </a:r>
                      <a:endParaRPr lang="en-GB" dirty="0"/>
                    </a:p>
                  </a:txBody>
                  <a:tcPr/>
                </a:tc>
                <a:tc>
                  <a:txBody>
                    <a:bodyPr/>
                    <a:lstStyle/>
                    <a:p>
                      <a:endParaRPr lang="en-GB"/>
                    </a:p>
                  </a:txBody>
                  <a:tcPr/>
                </a:tc>
                <a:extLst>
                  <a:ext uri="{0D108BD9-81ED-4DB2-BD59-A6C34878D82A}">
                    <a16:rowId xmlns:a16="http://schemas.microsoft.com/office/drawing/2014/main" val="1445645780"/>
                  </a:ext>
                </a:extLst>
              </a:tr>
              <a:tr h="492532">
                <a:tc>
                  <a:txBody>
                    <a:bodyPr/>
                    <a:lstStyle/>
                    <a:p>
                      <a:r>
                        <a:rPr lang="en-GB" dirty="0" smtClean="0"/>
                        <a:t>Write about the jobs your subject did</a:t>
                      </a:r>
                      <a:endParaRPr lang="en-GB" dirty="0"/>
                    </a:p>
                  </a:txBody>
                  <a:tcPr/>
                </a:tc>
                <a:tc>
                  <a:txBody>
                    <a:bodyPr/>
                    <a:lstStyle/>
                    <a:p>
                      <a:endParaRPr lang="en-GB" dirty="0"/>
                    </a:p>
                  </a:txBody>
                  <a:tcPr/>
                </a:tc>
                <a:extLst>
                  <a:ext uri="{0D108BD9-81ED-4DB2-BD59-A6C34878D82A}">
                    <a16:rowId xmlns:a16="http://schemas.microsoft.com/office/drawing/2014/main" val="1894962641"/>
                  </a:ext>
                </a:extLst>
              </a:tr>
              <a:tr h="492532">
                <a:tc>
                  <a:txBody>
                    <a:bodyPr/>
                    <a:lstStyle/>
                    <a:p>
                      <a:r>
                        <a:rPr lang="en-GB" dirty="0" smtClean="0"/>
                        <a:t>Write whether your</a:t>
                      </a:r>
                      <a:r>
                        <a:rPr lang="en-GB" baseline="0" dirty="0" smtClean="0"/>
                        <a:t> subject got married or had children</a:t>
                      </a:r>
                      <a:endParaRPr lang="en-GB" dirty="0"/>
                    </a:p>
                  </a:txBody>
                  <a:tcPr/>
                </a:tc>
                <a:tc>
                  <a:txBody>
                    <a:bodyPr/>
                    <a:lstStyle/>
                    <a:p>
                      <a:endParaRPr lang="en-GB"/>
                    </a:p>
                  </a:txBody>
                  <a:tcPr/>
                </a:tc>
                <a:extLst>
                  <a:ext uri="{0D108BD9-81ED-4DB2-BD59-A6C34878D82A}">
                    <a16:rowId xmlns:a16="http://schemas.microsoft.com/office/drawing/2014/main" val="11032509"/>
                  </a:ext>
                </a:extLst>
              </a:tr>
              <a:tr h="492532">
                <a:tc>
                  <a:txBody>
                    <a:bodyPr/>
                    <a:lstStyle/>
                    <a:p>
                      <a:r>
                        <a:rPr lang="en-GB" dirty="0" smtClean="0"/>
                        <a:t>Use</a:t>
                      </a:r>
                      <a:r>
                        <a:rPr lang="en-GB" baseline="0" dirty="0" smtClean="0"/>
                        <a:t> an underlined subtitle of </a:t>
                      </a:r>
                      <a:r>
                        <a:rPr lang="en-GB" b="1" u="sng" baseline="0" dirty="0" smtClean="0"/>
                        <a:t>Adult Life </a:t>
                      </a:r>
                      <a:r>
                        <a:rPr lang="en-GB" baseline="0" dirty="0" smtClean="0"/>
                        <a:t>at the start of the section</a:t>
                      </a:r>
                      <a:endParaRPr lang="en-GB" dirty="0"/>
                    </a:p>
                  </a:txBody>
                  <a:tcPr/>
                </a:tc>
                <a:tc>
                  <a:txBody>
                    <a:bodyPr/>
                    <a:lstStyle/>
                    <a:p>
                      <a:endParaRPr lang="en-GB" dirty="0"/>
                    </a:p>
                  </a:txBody>
                  <a:tcPr/>
                </a:tc>
                <a:extLst>
                  <a:ext uri="{0D108BD9-81ED-4DB2-BD59-A6C34878D82A}">
                    <a16:rowId xmlns:a16="http://schemas.microsoft.com/office/drawing/2014/main" val="2354378686"/>
                  </a:ext>
                </a:extLst>
              </a:tr>
            </a:tbl>
          </a:graphicData>
        </a:graphic>
      </p:graphicFrame>
    </p:spTree>
    <p:extLst>
      <p:ext uri="{BB962C8B-B14F-4D97-AF65-F5344CB8AC3E}">
        <p14:creationId xmlns:p14="http://schemas.microsoft.com/office/powerpoint/2010/main" val="173944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267</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English Tuesday 23rd June, 2020</vt:lpstr>
      <vt:lpstr>The Adult Life sections</vt:lpstr>
      <vt:lpstr>PowerPoint Presentation</vt:lpstr>
      <vt:lpstr>PowerPoint Presentation</vt:lpstr>
      <vt:lpstr>TASK</vt:lpstr>
      <vt:lpstr>Success Criteria for the ‘Adult Life’ section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Monday 12th June, 2020</dc:title>
  <dc:creator>Gerald Compton</dc:creator>
  <cp:lastModifiedBy>Gerald Compton</cp:lastModifiedBy>
  <cp:revision>13</cp:revision>
  <dcterms:created xsi:type="dcterms:W3CDTF">2020-06-11T19:11:34Z</dcterms:created>
  <dcterms:modified xsi:type="dcterms:W3CDTF">2020-06-23T08:46:14Z</dcterms:modified>
</cp:coreProperties>
</file>