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96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20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28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3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83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34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1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63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13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7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15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DFC9FAA-A75B-4112-96F8-E2C0B936823C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0E0A144-C4B3-4B0D-AD59-D9B60CA51F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82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O0ZlOkMQGi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Tuesday 2</a:t>
            </a:r>
            <a:r>
              <a:rPr lang="en-GB" baseline="30000" dirty="0" smtClean="0"/>
              <a:t>nd</a:t>
            </a:r>
            <a:r>
              <a:rPr lang="en-GB" dirty="0" smtClean="0"/>
              <a:t> June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Summer </a:t>
            </a:r>
            <a:endParaRPr lang="en-GB" sz="6000" dirty="0"/>
          </a:p>
        </p:txBody>
      </p:sp>
      <p:pic>
        <p:nvPicPr>
          <p:cNvPr id="9" name="Picture 8" descr="Satun Province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020" y="4045056"/>
            <a:ext cx="2893017" cy="2169763"/>
          </a:xfrm>
          <a:prstGeom prst="rect">
            <a:avLst/>
          </a:prstGeom>
        </p:spPr>
      </p:pic>
      <p:pic>
        <p:nvPicPr>
          <p:cNvPr id="10" name="Picture 9" descr="Free Stock photo of Close Up of &lt;strong&gt;Sand Castle&lt;/strong&gt; on Overcast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5131" y="3987615"/>
            <a:ext cx="3673873" cy="228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2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Summer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 smtClean="0"/>
              <a:t>Read the story, ‘And then Comes Summer.’ </a:t>
            </a:r>
          </a:p>
          <a:p>
            <a:pPr marL="4572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www.youtube.com/watch?v=O0ZlOkMQGi8</a:t>
            </a:r>
            <a:endParaRPr lang="en-GB" dirty="0" smtClean="0"/>
          </a:p>
          <a:p>
            <a:endParaRPr lang="en-GB" dirty="0"/>
          </a:p>
          <a:p>
            <a:pPr marL="45720" indent="0">
              <a:buNone/>
            </a:pPr>
            <a:r>
              <a:rPr lang="en-GB" dirty="0" smtClean="0"/>
              <a:t>This story references the changes which occur within the season of summer, such as: longer daylight, warmer weather and experiences which tend to happen within this season.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8085" y="749085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991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9714" y="2471134"/>
            <a:ext cx="3212870" cy="295072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452744" y="2485016"/>
            <a:ext cx="3195021" cy="29368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GB" dirty="0" smtClean="0"/>
              <a:t>Compare summer to another season.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08871" y="1912515"/>
            <a:ext cx="272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Summer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967805" y="1859069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Winter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175812" y="2097181"/>
            <a:ext cx="296911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Draw a Venn diagram on a large piece of paper. </a:t>
            </a:r>
            <a:r>
              <a:rPr lang="en-GB" dirty="0"/>
              <a:t>Y</a:t>
            </a:r>
            <a:r>
              <a:rPr lang="en-GB" dirty="0" smtClean="0"/>
              <a:t>our child can draw things which relate to each month. This will help them to make a visual comparison. </a:t>
            </a:r>
          </a:p>
          <a:p>
            <a:endParaRPr lang="en-GB" dirty="0"/>
          </a:p>
          <a:p>
            <a:r>
              <a:rPr lang="en-GB" dirty="0" smtClean="0"/>
              <a:t>Can they find any similarities between the seasons? </a:t>
            </a:r>
          </a:p>
          <a:p>
            <a:endParaRPr lang="en-GB" dirty="0"/>
          </a:p>
          <a:p>
            <a:r>
              <a:rPr lang="en-GB" dirty="0" smtClean="0"/>
              <a:t>Can they label their diagram?</a:t>
            </a:r>
          </a:p>
          <a:p>
            <a:endParaRPr lang="en-GB" dirty="0"/>
          </a:p>
          <a:p>
            <a:r>
              <a:rPr lang="en-GB" dirty="0" smtClean="0"/>
              <a:t>Can they write a sentence saying what they love about summer time? </a:t>
            </a:r>
          </a:p>
          <a:p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37" y="1912515"/>
            <a:ext cx="1832569" cy="122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89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Note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GB" dirty="0" smtClean="0"/>
              <a:t>Please continue with the gross motor activities provided on Monday.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030357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16610</TotalTime>
  <Words>129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Tuesday 2nd June </vt:lpstr>
      <vt:lpstr>Summer </vt:lpstr>
      <vt:lpstr>Compare summer to another season.</vt:lpstr>
      <vt:lpstr>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20th April</dc:title>
  <dc:creator>Kayleigh Forbes</dc:creator>
  <cp:lastModifiedBy>Kayleigh Forbes</cp:lastModifiedBy>
  <cp:revision>47</cp:revision>
  <dcterms:created xsi:type="dcterms:W3CDTF">2020-04-19T08:58:19Z</dcterms:created>
  <dcterms:modified xsi:type="dcterms:W3CDTF">2020-06-01T11:51:55Z</dcterms:modified>
</cp:coreProperties>
</file>