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E36B1-F583-4A7A-9AD8-E363E8BDA9AD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52FA8-6447-4C0F-AF09-E88C579C2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9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2FA8-6447-4C0F-AF09-E88C579C2E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488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2FA8-6447-4C0F-AF09-E88C579C2EC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584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Purple Grid:</a:t>
            </a:r>
            <a:r>
              <a:rPr lang="en-GB" baseline="0" dirty="0" smtClean="0"/>
              <a:t> Forest</a:t>
            </a:r>
          </a:p>
          <a:p>
            <a:r>
              <a:rPr lang="en-GB" baseline="0" dirty="0" smtClean="0"/>
              <a:t>Yellow Grid: Tent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52FA8-6447-4C0F-AF09-E88C579C2EC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705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46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87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03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5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3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26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47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38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89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57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E23-D2B9-417B-95CD-E0816F12A77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61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DE23-D2B9-417B-95CD-E0816F12A77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FB58C-98B0-4D93-91B5-CACFA77B0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59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941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Wednesday 10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June: Position and Direction</a:t>
            </a:r>
            <a:endParaRPr lang="en-GB" sz="4000" dirty="0" smtClean="0"/>
          </a:p>
          <a:p>
            <a:r>
              <a:rPr lang="en-GB" sz="4000" dirty="0" smtClean="0"/>
              <a:t>Starter: </a:t>
            </a:r>
            <a:endParaRPr lang="en-GB" sz="3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0346" y="759833"/>
            <a:ext cx="8462963" cy="592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63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366" y="185589"/>
            <a:ext cx="5684352" cy="707886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Lets hav</a:t>
            </a:r>
            <a:r>
              <a:rPr lang="en-GB" sz="2000" dirty="0" smtClean="0">
                <a:latin typeface="Comic Sans MS" panose="030F0702030302020204" pitchFamily="66" charset="0"/>
              </a:rPr>
              <a:t>e a quick practice of our left and right. 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1" y="1026062"/>
            <a:ext cx="4969020" cy="18470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366" y="2964677"/>
            <a:ext cx="4969020" cy="18280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756" y="4879126"/>
            <a:ext cx="4998630" cy="1835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3518" y="1067430"/>
            <a:ext cx="4994130" cy="1764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93518" y="2973301"/>
            <a:ext cx="4994130" cy="18193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93518" y="4879126"/>
            <a:ext cx="4994130" cy="17987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15636" y="2189018"/>
            <a:ext cx="651164" cy="429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447309" y="2195945"/>
            <a:ext cx="651164" cy="429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68762" y="4190839"/>
            <a:ext cx="651164" cy="429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461164" y="4105215"/>
            <a:ext cx="651164" cy="429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15636" y="6018858"/>
            <a:ext cx="651164" cy="429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472726" y="6165670"/>
            <a:ext cx="651164" cy="429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474708" y="2189018"/>
            <a:ext cx="651164" cy="429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0506381" y="2157108"/>
            <a:ext cx="651164" cy="429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373370" y="4163129"/>
            <a:ext cx="651164" cy="429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506381" y="4149274"/>
            <a:ext cx="651164" cy="429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399933" y="6018858"/>
            <a:ext cx="651164" cy="429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506381" y="6018858"/>
            <a:ext cx="651164" cy="429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89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88" y="102546"/>
            <a:ext cx="4704484" cy="67554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05857" y="933734"/>
            <a:ext cx="5684352" cy="1631216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First answer this question. 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Then complete the drawing activity by following the directions. </a:t>
            </a:r>
          </a:p>
        </p:txBody>
      </p:sp>
    </p:spTree>
    <p:extLst>
      <p:ext uri="{BB962C8B-B14F-4D97-AF65-F5344CB8AC3E}">
        <p14:creationId xmlns:p14="http://schemas.microsoft.com/office/powerpoint/2010/main" val="360627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675" y="157880"/>
            <a:ext cx="5684352" cy="707886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Can you complete some of these position and direction challenges?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08" y="1063551"/>
            <a:ext cx="5564819" cy="39240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755" y="2602488"/>
            <a:ext cx="5689501" cy="396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40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7030A0"/>
            </a:gs>
            <a:gs pos="69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922289" cy="41702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4497" y="2196378"/>
            <a:ext cx="6327503" cy="439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38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57</Words>
  <Application>Microsoft Office PowerPoint</Application>
  <PresentationFormat>Widescreen</PresentationFormat>
  <Paragraphs>13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Pilbeam</dc:creator>
  <cp:lastModifiedBy>Charlotte Pilbeam</cp:lastModifiedBy>
  <cp:revision>12</cp:revision>
  <dcterms:created xsi:type="dcterms:W3CDTF">2020-05-29T08:40:57Z</dcterms:created>
  <dcterms:modified xsi:type="dcterms:W3CDTF">2020-06-05T10:40:54Z</dcterms:modified>
</cp:coreProperties>
</file>