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E36B1-F583-4A7A-9AD8-E363E8BDA9A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52FA8-6447-4C0F-AF09-E88C579C2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9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2FA8-6447-4C0F-AF09-E88C579C2EC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488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2FA8-6447-4C0F-AF09-E88C579C2EC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282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2FA8-6447-4C0F-AF09-E88C579C2EC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833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2FA8-6447-4C0F-AF09-E88C579C2EC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486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2FA8-6447-4C0F-AF09-E88C579C2EC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006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46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87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03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5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39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26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47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38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89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57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61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4DE23-D2B9-417B-95CD-E0816F12A771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59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time/teaching-cloc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7030A0"/>
            </a:gs>
            <a:gs pos="69000">
              <a:schemeClr val="accent1">
                <a:lumMod val="45000"/>
                <a:lumOff val="5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941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Monday 29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June</a:t>
            </a:r>
            <a:r>
              <a:rPr lang="en-GB" sz="4000" dirty="0" smtClean="0"/>
              <a:t>: </a:t>
            </a:r>
            <a:r>
              <a:rPr lang="en-GB" sz="4000" dirty="0" smtClean="0"/>
              <a:t>Time – Telling the time.</a:t>
            </a:r>
          </a:p>
          <a:p>
            <a:r>
              <a:rPr lang="en-GB" sz="4000" dirty="0" smtClean="0"/>
              <a:t>Starter: </a:t>
            </a:r>
            <a:endParaRPr lang="en-GB" sz="3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433" y="661719"/>
            <a:ext cx="8438955" cy="597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63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7030A0"/>
            </a:gs>
            <a:gs pos="69000">
              <a:schemeClr val="accent1">
                <a:lumMod val="45000"/>
                <a:lumOff val="5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691" y="264543"/>
            <a:ext cx="3422074" cy="6001643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On Friday, we started telling the time to o-clock, we are going to continue this today and complete some challenges. 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If you haven’t made your own clock you could use this one. </a:t>
            </a:r>
          </a:p>
          <a:p>
            <a:r>
              <a:rPr lang="en-GB" sz="2400" dirty="0">
                <a:latin typeface="Comic Sans MS" panose="030F0702030302020204" pitchFamily="66" charset="0"/>
                <a:hlinkClick r:id="rId3"/>
              </a:rPr>
              <a:t>https://</a:t>
            </a:r>
            <a:r>
              <a:rPr lang="en-GB" sz="2400" dirty="0" smtClean="0">
                <a:latin typeface="Comic Sans MS" panose="030F0702030302020204" pitchFamily="66" charset="0"/>
                <a:hlinkClick r:id="rId3"/>
              </a:rPr>
              <a:t>www.topmarks.co.uk/time/teaching-clock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is the time on this clock?</a:t>
            </a:r>
            <a:endParaRPr lang="en-GB" sz="2400" dirty="0" smtClean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129" y="264543"/>
            <a:ext cx="6459098" cy="64233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892145" y="152400"/>
            <a:ext cx="1067082" cy="62345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404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7030A0"/>
            </a:gs>
            <a:gs pos="69000">
              <a:schemeClr val="accent1">
                <a:lumMod val="45000"/>
                <a:lumOff val="5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091" y="707888"/>
            <a:ext cx="3422074" cy="4893647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Here are 9 clocks showing different times.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Are they all correct?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Which ones are wrong, can you explain why?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Answers are on slide 5.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1410" y="444644"/>
            <a:ext cx="6275244" cy="595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814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7030A0"/>
            </a:gs>
            <a:gs pos="69000">
              <a:schemeClr val="accent1">
                <a:lumMod val="45000"/>
                <a:lumOff val="5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255" y="115356"/>
            <a:ext cx="3422074" cy="2246769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Baby Bear is explaining his day and the different times he does things. 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Can you draw clocks and pictures to show what time he is doing each item. </a:t>
            </a:r>
            <a:endParaRPr lang="en-GB" sz="2000" dirty="0" smtClean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3085" y="115356"/>
            <a:ext cx="4771108" cy="32928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255" y="3286125"/>
            <a:ext cx="5124450" cy="35718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6724" y="3286125"/>
            <a:ext cx="5124450" cy="35528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988949" y="1039021"/>
            <a:ext cx="2663591" cy="1323439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Can you make up your own examples of things he can do during the day. </a:t>
            </a:r>
            <a:endParaRPr lang="en-GB" sz="2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60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7030A0"/>
            </a:gs>
            <a:gs pos="69000">
              <a:schemeClr val="accent1">
                <a:lumMod val="45000"/>
                <a:lumOff val="5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633" y="117693"/>
            <a:ext cx="3903023" cy="6001643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Tomorrow we will be learning to tell the time to half-past. 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Answers: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2, 6, 7 and 9 are wrong.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They are wrong because they have the minute and the hour hand in the wrong place.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The hour hand must point to the 12 when the time is o-clock. 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410" y="486216"/>
            <a:ext cx="6043676" cy="573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52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194</Words>
  <Application>Microsoft Office PowerPoint</Application>
  <PresentationFormat>Widescreen</PresentationFormat>
  <Paragraphs>34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Pilbeam</dc:creator>
  <cp:lastModifiedBy>Charlotte Pilbeam</cp:lastModifiedBy>
  <cp:revision>37</cp:revision>
  <dcterms:created xsi:type="dcterms:W3CDTF">2020-05-29T08:40:57Z</dcterms:created>
  <dcterms:modified xsi:type="dcterms:W3CDTF">2020-06-26T09:36:31Z</dcterms:modified>
</cp:coreProperties>
</file>