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E36B1-F583-4A7A-9AD8-E363E8BDA9AD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52FA8-6447-4C0F-AF09-E88C579C2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9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8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46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87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03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5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3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6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7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38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89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57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61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DE23-D2B9-417B-95CD-E0816F12A77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supermovers/ks1-maths-position-&amp;-direction/zhh9scw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12399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Thursday 4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June: </a:t>
            </a:r>
            <a:r>
              <a:rPr lang="en-GB" sz="4000" dirty="0" smtClean="0"/>
              <a:t>Position and Direction </a:t>
            </a:r>
            <a:endParaRPr lang="en-GB" sz="4000" dirty="0" smtClean="0"/>
          </a:p>
          <a:p>
            <a:r>
              <a:rPr lang="en-GB" sz="4000" dirty="0" smtClean="0"/>
              <a:t>Starter</a:t>
            </a:r>
            <a:r>
              <a:rPr lang="en-GB" sz="4000" dirty="0" smtClean="0"/>
              <a:t>: </a:t>
            </a:r>
            <a:endParaRPr lang="en-GB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315" y="838631"/>
            <a:ext cx="8169591" cy="572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947" y="168812"/>
            <a:ext cx="3587262" cy="2308324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Today we are going to be learning about turns. 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We are going to be learning how to make a hal</a:t>
            </a:r>
            <a:r>
              <a:rPr lang="en-GB" sz="2400" dirty="0" smtClean="0">
                <a:latin typeface="Comic Sans MS" panose="030F0702030302020204" pitchFamily="66" charset="0"/>
              </a:rPr>
              <a:t>f turn and a quarter turn. 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583" y="168812"/>
            <a:ext cx="3587262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Do you remember hearing about the words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half </a:t>
            </a:r>
            <a:r>
              <a:rPr lang="en-GB" sz="2400" dirty="0" smtClean="0">
                <a:latin typeface="Comic Sans MS" panose="030F0702030302020204" pitchFamily="66" charset="0"/>
              </a:rPr>
              <a:t>and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quarter</a:t>
            </a:r>
            <a:r>
              <a:rPr lang="en-GB" sz="2400" dirty="0" smtClean="0">
                <a:latin typeface="Comic Sans MS" panose="030F0702030302020204" pitchFamily="66" charset="0"/>
              </a:rPr>
              <a:t>?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86" y="4340417"/>
            <a:ext cx="2517583" cy="251758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96947" y="2678806"/>
            <a:ext cx="3587262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This shows ‘half’ of a circle. Remember when we find hal</a:t>
            </a:r>
            <a:r>
              <a:rPr lang="en-GB" sz="2400" dirty="0" smtClean="0">
                <a:latin typeface="Comic Sans MS" panose="030F0702030302020204" pitchFamily="66" charset="0"/>
              </a:rPr>
              <a:t>f we split into 2. 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583" y="4248466"/>
            <a:ext cx="2612668" cy="252152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697286" y="2678806"/>
            <a:ext cx="3587262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This shows ‘quarter’ of a circle. </a:t>
            </a:r>
            <a:r>
              <a:rPr lang="en-GB" sz="2400" dirty="0" smtClean="0">
                <a:latin typeface="Comic Sans MS" panose="030F0702030302020204" pitchFamily="66" charset="0"/>
              </a:rPr>
              <a:t>When we find a quarter we split it into 4. 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232" y="4340417"/>
            <a:ext cx="2369304" cy="235035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449232" y="2401425"/>
            <a:ext cx="2602737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This shows 3 quarters because there are 3 parts coloured in. 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59652" y="112118"/>
            <a:ext cx="3364312" cy="353943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Practice standing up and turning around.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Can you turn half way? </a:t>
            </a:r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Can you make a quarter turn?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Can you make a 3 quarter turn?</a:t>
            </a:r>
            <a:endParaRPr lang="en-GB" sz="20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5" y="213068"/>
            <a:ext cx="7614804" cy="56033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59652" y="3884842"/>
            <a:ext cx="3364312" cy="2862322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Foll</a:t>
            </a:r>
            <a:r>
              <a:rPr lang="en-GB" sz="2000" dirty="0" smtClean="0">
                <a:latin typeface="Comic Sans MS" panose="030F0702030302020204" pitchFamily="66" charset="0"/>
              </a:rPr>
              <a:t>ow along with this </a:t>
            </a:r>
            <a:r>
              <a:rPr lang="en-GB" sz="2000" dirty="0" err="1" smtClean="0">
                <a:latin typeface="Comic Sans MS" panose="030F0702030302020204" pitchFamily="66" charset="0"/>
              </a:rPr>
              <a:t>supermovers</a:t>
            </a:r>
            <a:r>
              <a:rPr lang="en-GB" sz="2000" dirty="0" smtClean="0">
                <a:latin typeface="Comic Sans MS" panose="030F0702030302020204" pitchFamily="66" charset="0"/>
              </a:rPr>
              <a:t> dance, it will help you understand half and quarter turns. 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>
                <a:hlinkClick r:id="rId3"/>
              </a:rPr>
              <a:t>https://www.bbc.co.uk/teach/supermovers/ks1-maths-position-&amp;-</a:t>
            </a:r>
            <a:r>
              <a:rPr lang="en-GB" sz="2000" dirty="0" smtClean="0">
                <a:hlinkClick r:id="rId3"/>
              </a:rPr>
              <a:t>direction/zhh9scw</a:t>
            </a:r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062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Challenge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9613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Use all of the information we have learnt so far to help you give and follow instructions.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Take it in turns to give someone in your family directions. Then they can give you directions to follow.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Remember you could go forwards, backwards, left, right.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Can you make quarter and half turns?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7510" y="5849175"/>
            <a:ext cx="10096980" cy="830997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If you still need to practice your left and right, there is an activity assigned on </a:t>
            </a:r>
            <a:r>
              <a:rPr lang="en-GB" sz="2400" dirty="0" err="1" smtClean="0">
                <a:latin typeface="Comic Sans MS" panose="030F0702030302020204" pitchFamily="66" charset="0"/>
              </a:rPr>
              <a:t>Mathletics</a:t>
            </a:r>
            <a:r>
              <a:rPr lang="en-GB" sz="2400" dirty="0" smtClean="0">
                <a:latin typeface="Comic Sans MS" panose="030F0702030302020204" pitchFamily="66" charset="0"/>
              </a:rPr>
              <a:t>. 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228</Words>
  <Application>Microsoft Office PowerPoint</Application>
  <PresentationFormat>Widescreen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Pilbeam</dc:creator>
  <cp:lastModifiedBy>Charlotte Pilbeam</cp:lastModifiedBy>
  <cp:revision>10</cp:revision>
  <dcterms:created xsi:type="dcterms:W3CDTF">2020-05-29T08:40:57Z</dcterms:created>
  <dcterms:modified xsi:type="dcterms:W3CDTF">2020-06-01T12:33:01Z</dcterms:modified>
</cp:coreProperties>
</file>