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52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78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26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3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3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38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78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53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12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23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2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50CA8-D4DF-4160-B4EE-ABE669F86D2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8A5CD-BD5A-471C-B748-8EB2B9B4C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0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451" y="256032"/>
            <a:ext cx="10758949" cy="1382268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Thursday 4</a:t>
            </a:r>
            <a:r>
              <a:rPr lang="en-GB" sz="28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800" dirty="0" smtClean="0">
                <a:latin typeface="Comic Sans MS" panose="030F0702030302020204" pitchFamily="66" charset="0"/>
              </a:rPr>
              <a:t> June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Perimeter and area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LO To apply my knowledge of perimeter and area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387" y="1998345"/>
            <a:ext cx="9144000" cy="215411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Steps to </a:t>
            </a:r>
            <a:r>
              <a:rPr lang="en-GB" b="1" dirty="0" smtClean="0">
                <a:latin typeface="Comic Sans MS" panose="030F0702030302020204" pitchFamily="66" charset="0"/>
              </a:rPr>
              <a:t>success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I </a:t>
            </a:r>
            <a:r>
              <a:rPr lang="en-GB" dirty="0" smtClean="0">
                <a:latin typeface="Comic Sans MS" panose="030F0702030302020204" pitchFamily="66" charset="0"/>
              </a:rPr>
              <a:t>solve problems involving perimeter and area.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I </a:t>
            </a:r>
            <a:r>
              <a:rPr lang="en-GB" dirty="0" smtClean="0">
                <a:latin typeface="Comic Sans MS" panose="030F0702030302020204" pitchFamily="66" charset="0"/>
              </a:rPr>
              <a:t>can calculate perimeter and area.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I </a:t>
            </a:r>
            <a:r>
              <a:rPr lang="en-GB" dirty="0" smtClean="0">
                <a:latin typeface="Comic Sans MS" panose="030F0702030302020204" pitchFamily="66" charset="0"/>
              </a:rPr>
              <a:t>can </a:t>
            </a:r>
            <a:r>
              <a:rPr lang="en-GB" dirty="0" smtClean="0">
                <a:latin typeface="Comic Sans MS" panose="030F0702030302020204" pitchFamily="66" charset="0"/>
              </a:rPr>
              <a:t>know the difference between perimeter and area.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4632" y="4512505"/>
            <a:ext cx="11297265" cy="1824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Work through the slides.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Try to follow the examples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Time yourself on the tables test.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Do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worksheets Mild, Hot and Spicy. 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578" y="172903"/>
            <a:ext cx="10714703" cy="640913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Finding solutions with a missing side.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80976" y="1115568"/>
            <a:ext cx="5619750" cy="5742431"/>
          </a:xfrm>
          <a:solidFill>
            <a:srgbClr val="FFFF99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Solve </a:t>
            </a:r>
            <a:r>
              <a:rPr lang="en-GB" sz="8000" dirty="0" smtClean="0">
                <a:latin typeface="Comic Sans MS" panose="030F0702030302020204" pitchFamily="66" charset="0"/>
              </a:rPr>
              <a:t>problems when the shape has a missing side. </a:t>
            </a:r>
          </a:p>
          <a:p>
            <a:pPr marL="0" indent="0"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                        15cm </a:t>
            </a:r>
            <a:endParaRPr lang="en-GB" sz="8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8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8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8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8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We use the properties of a rectangle to find </a:t>
            </a:r>
            <a:r>
              <a:rPr lang="en-GB" sz="8000" dirty="0" smtClean="0">
                <a:latin typeface="Comic Sans MS" panose="030F0702030302020204" pitchFamily="66" charset="0"/>
              </a:rPr>
              <a:t>the length of a </a:t>
            </a:r>
            <a:r>
              <a:rPr lang="en-GB" sz="8000" dirty="0" smtClean="0">
                <a:latin typeface="Comic Sans MS" panose="030F0702030302020204" pitchFamily="66" charset="0"/>
              </a:rPr>
              <a:t>missing side.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The perimeter is 40cm. We know that the 2 lengths will be 30cm</a:t>
            </a:r>
            <a:r>
              <a:rPr lang="en-GB" sz="8000" dirty="0" smtClean="0">
                <a:latin typeface="Comic Sans MS" panose="030F0702030302020204" pitchFamily="66" charset="0"/>
              </a:rPr>
              <a:t>. (15cm + 15cm) </a:t>
            </a:r>
            <a:endParaRPr lang="en-GB" sz="80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We have 10cm left for the 2 breadths. So each one will be 5cm.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The missing side will be 5 cm.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54496" y="914400"/>
            <a:ext cx="5766054" cy="5870448"/>
          </a:xfrm>
          <a:solidFill>
            <a:srgbClr val="FFFF99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12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Can we solve the missing side problem for area?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                    15cm                    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8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80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The </a:t>
            </a:r>
            <a:r>
              <a:rPr lang="en-GB" sz="8000" dirty="0" smtClean="0">
                <a:latin typeface="Comic Sans MS" panose="030F0702030302020204" pitchFamily="66" charset="0"/>
              </a:rPr>
              <a:t>area is 60cm². What will the missing side be?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Area is length x breadth, so 1 side will be Area divided by length or breadth. Here we will have 60 ÷ 15. </a:t>
            </a:r>
            <a:endParaRPr lang="en-GB" sz="8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If we have a big divisor, we can subtract.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60 -15 = </a:t>
            </a:r>
            <a:r>
              <a:rPr lang="en-GB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45</a:t>
            </a:r>
            <a:r>
              <a:rPr lang="en-GB" sz="8000" dirty="0" smtClean="0">
                <a:latin typeface="Comic Sans MS" panose="030F0702030302020204" pitchFamily="66" charset="0"/>
              </a:rPr>
              <a:t> – 15= </a:t>
            </a:r>
            <a:r>
              <a:rPr lang="en-GB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30</a:t>
            </a:r>
            <a:r>
              <a:rPr lang="en-GB" sz="8000" dirty="0" smtClean="0">
                <a:latin typeface="Comic Sans MS" panose="030F0702030302020204" pitchFamily="66" charset="0"/>
              </a:rPr>
              <a:t> – 15 = </a:t>
            </a:r>
            <a:r>
              <a:rPr lang="en-GB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r>
              <a:rPr lang="en-GB" sz="8000" dirty="0" smtClean="0">
                <a:latin typeface="Comic Sans MS" panose="030F0702030302020204" pitchFamily="66" charset="0"/>
              </a:rPr>
              <a:t> – 15= 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8000" dirty="0" smtClean="0">
                <a:latin typeface="Comic Sans MS" panose="030F0702030302020204" pitchFamily="66" charset="0"/>
              </a:rPr>
              <a:t>We have subtracted 15 four times, so the answer is </a:t>
            </a:r>
            <a:r>
              <a:rPr lang="en-GB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8824" y="2133790"/>
            <a:ext cx="2276475" cy="1209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437882" y="2133790"/>
            <a:ext cx="2190750" cy="947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365127"/>
            <a:ext cx="10960608" cy="585850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Real life problems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6846" y="950978"/>
            <a:ext cx="5632704" cy="56403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4200" dirty="0" smtClean="0">
                <a:latin typeface="Comic Sans MS" panose="030F0702030302020204" pitchFamily="66" charset="0"/>
              </a:rPr>
              <a:t>The farmer wants to fence his field. The field is 80m by 25m. He will leave out 3m for the gates.</a:t>
            </a:r>
            <a:endParaRPr lang="en-GB" sz="42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4200" dirty="0" smtClean="0">
                <a:latin typeface="Comic Sans MS" panose="030F0702030302020204" pitchFamily="66" charset="0"/>
              </a:rPr>
              <a:t>How many metres does he need?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4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4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</a:t>
            </a:r>
            <a:r>
              <a:rPr lang="en-GB" sz="4200" b="1" dirty="0" smtClean="0">
                <a:latin typeface="Comic Sans MS" panose="030F0702030302020204" pitchFamily="66" charset="0"/>
              </a:rPr>
              <a:t>80m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4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en-GB" sz="4200" b="1" dirty="0" smtClean="0">
                <a:latin typeface="Comic Sans MS" panose="030F0702030302020204" pitchFamily="66" charset="0"/>
              </a:rPr>
              <a:t>25m</a:t>
            </a:r>
            <a:endParaRPr lang="en-GB" sz="4200" b="1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4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4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will have to work out the perimeter and then subtract the part where the gates go.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4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 x ( 80 + 25) = 210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4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Then subtract 3 = 210 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 3 = </a:t>
            </a:r>
            <a:r>
              <a:rPr lang="en-GB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207m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3" y="1024128"/>
            <a:ext cx="5493258" cy="556717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The </a:t>
            </a:r>
            <a:r>
              <a:rPr lang="en-GB" sz="2000" dirty="0" smtClean="0">
                <a:latin typeface="Comic Sans MS" panose="030F0702030302020204" pitchFamily="66" charset="0"/>
              </a:rPr>
              <a:t>brown rectangle represents a room. 8m by 7m.</a:t>
            </a:r>
          </a:p>
          <a:p>
            <a:pPr marL="0" indent="0">
              <a:lnSpc>
                <a:spcPct val="170000"/>
              </a:lnSpc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What </a:t>
            </a:r>
            <a:r>
              <a:rPr lang="en-GB" sz="2000" dirty="0" smtClean="0">
                <a:latin typeface="Comic Sans MS" panose="030F0702030302020204" pitchFamily="66" charset="0"/>
              </a:rPr>
              <a:t>is the area?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56m²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The blue square shows the front door and entrance hall. This is 2m².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The family wants to buy a new carpet. They will not put carpet in the entrance hall. How many square metres do they need?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54</a:t>
            </a: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m²</a:t>
            </a:r>
          </a:p>
        </p:txBody>
      </p:sp>
      <p:sp>
        <p:nvSpPr>
          <p:cNvPr id="7" name="Rectangle 6"/>
          <p:cNvSpPr/>
          <p:nvPr/>
        </p:nvSpPr>
        <p:spPr>
          <a:xfrm>
            <a:off x="1362075" y="1757584"/>
            <a:ext cx="253365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257550" y="2623565"/>
            <a:ext cx="638175" cy="353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051167" y="3271471"/>
            <a:ext cx="2724150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43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365126"/>
            <a:ext cx="10960608" cy="843147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Area of an irregular shape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704" y="1208274"/>
            <a:ext cx="5181600" cy="554914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Find the area of this shape.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The easiest way is to divide it into 2 shapes. Work out the length of the sides and calculate the area of each shape.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3504" y="3295650"/>
            <a:ext cx="4572000" cy="317182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552575" y="4552950"/>
            <a:ext cx="8953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52575" y="3895725"/>
            <a:ext cx="895350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800725" y="1208273"/>
            <a:ext cx="5553075" cy="5549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en-GB" sz="200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smtClean="0">
                <a:solidFill>
                  <a:schemeClr val="tx1"/>
                </a:solidFill>
                <a:latin typeface="Comic Sans MS" panose="030F0702030302020204" pitchFamily="66" charset="0"/>
              </a:rPr>
              <a:t>Draw 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line to separate the top rectangle. (click)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yellow rectangle shows this area. (Click)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Calculate the length of the sides. The opposite side is 4cm. What is the length of the other 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sides? </a:t>
            </a:r>
            <a:endParaRPr lang="en-GB" sz="2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 know it must be 3cm because the right hand side is 9 cm. On the left side, the line is only 6cm. We will need to make it up to 9cm.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Therefore, the 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yellow rectangle is </a:t>
            </a:r>
            <a:endParaRPr lang="en-GB" sz="2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 3 = 12 cm²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Try to calculate the lower rectangle. Then click for the answer. 12 x 6 = 72cm²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Altogether the area of the shape will be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12cm² + 72cm²= 84</a:t>
            </a: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cm²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191000" y="3895725"/>
            <a:ext cx="0" cy="65722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447925" y="3895724"/>
            <a:ext cx="1743075" cy="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381500" y="3962400"/>
            <a:ext cx="638175" cy="390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3cm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913316" y="3454908"/>
            <a:ext cx="638175" cy="390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1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7574" y="905256"/>
            <a:ext cx="5175750" cy="5520638"/>
          </a:xfrm>
          <a:solidFill>
            <a:srgbClr val="FFFF66"/>
          </a:solidFill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Comic Sans MS" panose="030F0702030302020204" pitchFamily="66" charset="0"/>
              </a:rPr>
              <a:t>Challenge</a:t>
            </a:r>
            <a:r>
              <a:rPr lang="en-GB" sz="2400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Use a calculator if necessary.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44558" y="1563329"/>
            <a:ext cx="5181600" cy="4613634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5448" y="73152"/>
            <a:ext cx="5843016" cy="6373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r>
              <a:rPr lang="en-GB" dirty="0" smtClean="0"/>
              <a:t>Check your times tables . Try to complete the sheet under 1 minute 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12" y="867039"/>
            <a:ext cx="5609287" cy="53099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202" y="2071299"/>
            <a:ext cx="4776493" cy="307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548</Words>
  <Application>Microsoft Office PowerPoint</Application>
  <PresentationFormat>Widescreen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Thursday 4th June Perimeter and area LO To apply my knowledge of perimeter and area </vt:lpstr>
      <vt:lpstr>Finding solutions with a missing side.</vt:lpstr>
      <vt:lpstr>Real life problems </vt:lpstr>
      <vt:lpstr>Area of an irregular shape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1st June Perimeter LO To understand …</dc:title>
  <dc:creator>Lynda Voges</dc:creator>
  <cp:lastModifiedBy>Lynda Voges</cp:lastModifiedBy>
  <cp:revision>42</cp:revision>
  <dcterms:created xsi:type="dcterms:W3CDTF">2020-05-30T09:45:27Z</dcterms:created>
  <dcterms:modified xsi:type="dcterms:W3CDTF">2020-06-02T18:27:17Z</dcterms:modified>
</cp:coreProperties>
</file>