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3" r:id="rId5"/>
    <p:sldId id="265" r:id="rId6"/>
    <p:sldId id="266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rqqtfr/articles/z3dbg8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0166"/>
            <a:ext cx="9613861" cy="1080938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Monday 8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 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Verb Tenses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05293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Verbs are </a:t>
            </a:r>
            <a:r>
              <a:rPr lang="en-GB" sz="2400" dirty="0">
                <a:latin typeface="Comic Sans MS" panose="030F0702030302020204" pitchFamily="66" charset="0"/>
              </a:rPr>
              <a:t>words which express actions. The tense of a verb tells us the time when the action took place, in the past, the present or the future.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54970" y="3115765"/>
            <a:ext cx="8503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https://www.bbc.co.uk/bitesize/topics/zrqqtfr/articles/z3dbg82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98232" y="3988917"/>
            <a:ext cx="960070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There are three main tenses: present, past and future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For now we are going to focus on present and past tense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2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0166"/>
            <a:ext cx="9613861" cy="1080938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Monday 8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 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Verb Tenses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156" y="2042551"/>
            <a:ext cx="118740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Present Tense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Things that are happening now are written in the present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tense</a:t>
            </a:r>
            <a:r>
              <a:rPr lang="en-GB" sz="2800" dirty="0" smtClean="0">
                <a:latin typeface="Comic Sans MS" panose="030F0702030302020204" pitchFamily="66" charset="0"/>
              </a:rPr>
              <a:t>. For example: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He </a:t>
            </a:r>
            <a:r>
              <a:rPr lang="en-GB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flips</a:t>
            </a:r>
            <a:r>
              <a:rPr lang="en-GB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the coin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Jayden </a:t>
            </a:r>
            <a:r>
              <a:rPr lang="en-GB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kicks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the ball.</a:t>
            </a:r>
          </a:p>
          <a:p>
            <a:endParaRPr lang="en-GB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 word flips and kicks are verbs and are telling us the time when the action is taking place </a:t>
            </a:r>
            <a:r>
              <a:rPr lang="en-GB" sz="28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i.e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now.</a:t>
            </a:r>
          </a:p>
          <a:p>
            <a:endParaRPr lang="en-GB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Write some sentences in present tense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8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0166"/>
            <a:ext cx="9613861" cy="1080938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Monday 8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 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Verb Tenses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156" y="2042551"/>
            <a:ext cx="118740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Past Tense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Things that have already happened are written in the past tense. The clues for </a:t>
            </a:r>
            <a:r>
              <a:rPr lang="en-GB" sz="2800" dirty="0" smtClean="0">
                <a:latin typeface="Comic Sans MS" panose="030F0702030302020204" pitchFamily="66" charset="0"/>
              </a:rPr>
              <a:t>most of the verbs </a:t>
            </a:r>
            <a:r>
              <a:rPr lang="en-GB" sz="2800" dirty="0">
                <a:latin typeface="Comic Sans MS" panose="030F0702030302020204" pitchFamily="66" charset="0"/>
              </a:rPr>
              <a:t>written in the past tense are –ed endings</a:t>
            </a:r>
            <a:r>
              <a:rPr lang="en-GB" sz="2800" dirty="0" smtClean="0">
                <a:latin typeface="Comic Sans MS" panose="030F0702030302020204" pitchFamily="66" charset="0"/>
              </a:rPr>
              <a:t>.: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He </a:t>
            </a:r>
            <a:r>
              <a:rPr lang="en-GB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flipped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the coin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Jayden </a:t>
            </a:r>
            <a:r>
              <a:rPr lang="en-GB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kicked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the ball.</a:t>
            </a:r>
          </a:p>
          <a:p>
            <a:endParaRPr lang="en-GB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 word flipped and kicked are verbs and are telling us that the action has already happened.</a:t>
            </a:r>
          </a:p>
          <a:p>
            <a:endParaRPr lang="en-GB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Write some sentences in past tense.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171" y="492369"/>
            <a:ext cx="834013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Comic Sans MS" panose="030F0702030302020204" pitchFamily="66" charset="0"/>
              </a:rPr>
              <a:t>Regular verbs (add </a:t>
            </a:r>
            <a:r>
              <a:rPr lang="en-GB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</a:t>
            </a:r>
            <a:r>
              <a:rPr lang="en-GB" sz="32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200" u="sng" dirty="0" smtClean="0">
                <a:latin typeface="Comic Sans MS" panose="030F0702030302020204" pitchFamily="66" charset="0"/>
              </a:rPr>
              <a:t>in past tense)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play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	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l</a:t>
            </a:r>
            <a:r>
              <a:rPr lang="en-GB" sz="2800" dirty="0" smtClean="0">
                <a:latin typeface="Comic Sans MS" panose="030F0702030302020204" pitchFamily="66" charset="0"/>
              </a:rPr>
              <a:t>augh	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n</a:t>
            </a:r>
            <a:r>
              <a:rPr lang="en-GB" sz="2800" dirty="0" smtClean="0">
                <a:latin typeface="Comic Sans MS" panose="030F0702030302020204" pitchFamily="66" charset="0"/>
              </a:rPr>
              <a:t>eed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l</a:t>
            </a:r>
            <a:r>
              <a:rPr lang="en-GB" sz="2800" dirty="0" smtClean="0">
                <a:latin typeface="Comic Sans MS" panose="030F0702030302020204" pitchFamily="66" charset="0"/>
              </a:rPr>
              <a:t>ook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	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ask						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call						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941342" y="1603717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83545" y="2447778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41342" y="3277772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41342" y="4178104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41342" y="4979963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41342" y="5852160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02326" y="492369"/>
            <a:ext cx="458606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p</a:t>
            </a:r>
            <a:r>
              <a:rPr lang="en-GB" sz="2800" dirty="0" smtClean="0">
                <a:latin typeface="Comic Sans MS" panose="030F0702030302020204" pitchFamily="66" charset="0"/>
              </a:rPr>
              <a:t>layed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laughed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n</a:t>
            </a:r>
            <a:r>
              <a:rPr lang="en-GB" sz="2800" dirty="0" smtClean="0">
                <a:latin typeface="Comic Sans MS" panose="030F0702030302020204" pitchFamily="66" charset="0"/>
              </a:rPr>
              <a:t>eeded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l</a:t>
            </a:r>
            <a:r>
              <a:rPr lang="en-GB" sz="2800" dirty="0" smtClean="0">
                <a:latin typeface="Comic Sans MS" panose="030F0702030302020204" pitchFamily="66" charset="0"/>
              </a:rPr>
              <a:t>ooked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a</a:t>
            </a:r>
            <a:r>
              <a:rPr lang="en-GB" sz="2800" dirty="0" smtClean="0">
                <a:latin typeface="Comic Sans MS" panose="030F0702030302020204" pitchFamily="66" charset="0"/>
              </a:rPr>
              <a:t>sked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called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-32895"/>
            <a:ext cx="1075073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 smtClean="0">
                <a:latin typeface="Comic Sans MS" panose="030F0702030302020204" pitchFamily="66" charset="0"/>
              </a:rPr>
              <a:t>Monday 8</a:t>
            </a:r>
            <a:r>
              <a:rPr lang="en-GB" sz="20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u="sng" dirty="0" smtClean="0">
                <a:latin typeface="Comic Sans MS" panose="030F0702030302020204" pitchFamily="66" charset="0"/>
              </a:rPr>
              <a:t> June </a:t>
            </a:r>
            <a:br>
              <a:rPr lang="en-GB" sz="2000" u="sng" dirty="0" smtClean="0">
                <a:latin typeface="Comic Sans MS" panose="030F0702030302020204" pitchFamily="66" charset="0"/>
              </a:rPr>
            </a:br>
            <a:r>
              <a:rPr lang="en-GB" sz="2000" u="sng" dirty="0" smtClean="0">
                <a:latin typeface="Comic Sans MS" panose="030F0702030302020204" pitchFamily="66" charset="0"/>
              </a:rPr>
              <a:t>Verb Tenses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7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234" y="323557"/>
            <a:ext cx="113526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Comic Sans MS" panose="030F0702030302020204" pitchFamily="66" charset="0"/>
              </a:rPr>
              <a:t>Irregular verbs (they break the rules! You just have to learn them)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g</a:t>
            </a:r>
            <a:r>
              <a:rPr lang="en-GB" sz="2800" dirty="0" smtClean="0">
                <a:latin typeface="Comic Sans MS" panose="030F0702030302020204" pitchFamily="66" charset="0"/>
              </a:rPr>
              <a:t>o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	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say	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make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take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	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think						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is						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941342" y="2139294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41342" y="3022544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41342" y="3761098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98096" y="4661430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41342" y="5384912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41342" y="6284226"/>
            <a:ext cx="334811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01880" y="962632"/>
            <a:ext cx="458606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went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said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made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took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thought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was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-32895"/>
            <a:ext cx="1075073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 smtClean="0">
                <a:latin typeface="Comic Sans MS" panose="030F0702030302020204" pitchFamily="66" charset="0"/>
              </a:rPr>
              <a:t>Monday 8</a:t>
            </a:r>
            <a:r>
              <a:rPr lang="en-GB" sz="20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u="sng" dirty="0" smtClean="0">
                <a:latin typeface="Comic Sans MS" panose="030F0702030302020204" pitchFamily="66" charset="0"/>
              </a:rPr>
              <a:t> June </a:t>
            </a:r>
            <a:br>
              <a:rPr lang="en-GB" sz="2000" u="sng" dirty="0" smtClean="0">
                <a:latin typeface="Comic Sans MS" panose="030F0702030302020204" pitchFamily="66" charset="0"/>
              </a:rPr>
            </a:br>
            <a:r>
              <a:rPr lang="en-GB" sz="2000" u="sng" dirty="0" smtClean="0">
                <a:latin typeface="Comic Sans MS" panose="030F0702030302020204" pitchFamily="66" charset="0"/>
              </a:rPr>
              <a:t>Verb Tenses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4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818" y="436097"/>
            <a:ext cx="827180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Now try these: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It is sunny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We have Assembly today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We go swimming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 think P.E. is fun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My dad helps me with my homework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We need to tidy up the cloakroom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35304" y="1547446"/>
            <a:ext cx="223676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78437" y="2461846"/>
            <a:ext cx="223676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65896" y="4188648"/>
            <a:ext cx="223676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96818" y="4937760"/>
            <a:ext cx="1357533" cy="105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81490" y="3344586"/>
            <a:ext cx="223676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53686" y="5809957"/>
            <a:ext cx="1800665" cy="246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04406" y="1163619"/>
            <a:ext cx="448759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was</a:t>
            </a:r>
            <a:r>
              <a:rPr lang="en-GB" sz="2400" dirty="0" smtClean="0">
                <a:latin typeface="Comic Sans MS" panose="030F0702030302020204" pitchFamily="66" charset="0"/>
              </a:rPr>
              <a:t> sunny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had </a:t>
            </a:r>
            <a:r>
              <a:rPr lang="en-GB" sz="2400" dirty="0" smtClean="0">
                <a:latin typeface="Comic Sans MS" panose="030F0702030302020204" pitchFamily="66" charset="0"/>
              </a:rPr>
              <a:t>Assembly today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went</a:t>
            </a:r>
            <a:r>
              <a:rPr lang="en-GB" sz="2400" dirty="0" smtClean="0">
                <a:latin typeface="Comic Sans MS" panose="030F0702030302020204" pitchFamily="66" charset="0"/>
              </a:rPr>
              <a:t> swimming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I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thought</a:t>
            </a:r>
            <a:r>
              <a:rPr lang="en-GB" sz="2400" dirty="0" smtClean="0">
                <a:latin typeface="Comic Sans MS" panose="030F0702030302020204" pitchFamily="66" charset="0"/>
              </a:rPr>
              <a:t> P.E.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was</a:t>
            </a:r>
            <a:r>
              <a:rPr lang="en-GB" sz="2400" dirty="0" smtClean="0">
                <a:latin typeface="Comic Sans MS" panose="030F0702030302020204" pitchFamily="66" charset="0"/>
              </a:rPr>
              <a:t> fun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My dad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helped</a:t>
            </a:r>
            <a:r>
              <a:rPr lang="en-GB" sz="2400" dirty="0" smtClean="0">
                <a:latin typeface="Comic Sans MS" panose="030F0702030302020204" pitchFamily="66" charset="0"/>
              </a:rPr>
              <a:t> me with my homework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needed</a:t>
            </a:r>
            <a:r>
              <a:rPr lang="en-GB" sz="2400" dirty="0" smtClean="0">
                <a:latin typeface="Comic Sans MS" panose="030F0702030302020204" pitchFamily="66" charset="0"/>
              </a:rPr>
              <a:t> to tidy up the cloakroom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-32895"/>
            <a:ext cx="1075073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 smtClean="0">
                <a:latin typeface="Comic Sans MS" panose="030F0702030302020204" pitchFamily="66" charset="0"/>
              </a:rPr>
              <a:t>Monday 8</a:t>
            </a:r>
            <a:r>
              <a:rPr lang="en-GB" sz="20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u="sng" dirty="0" smtClean="0">
                <a:latin typeface="Comic Sans MS" panose="030F0702030302020204" pitchFamily="66" charset="0"/>
              </a:rPr>
              <a:t> June </a:t>
            </a:r>
            <a:br>
              <a:rPr lang="en-GB" sz="2000" u="sng" dirty="0" smtClean="0">
                <a:latin typeface="Comic Sans MS" panose="030F0702030302020204" pitchFamily="66" charset="0"/>
              </a:rPr>
            </a:br>
            <a:r>
              <a:rPr lang="en-GB" sz="2000" u="sng" dirty="0" smtClean="0">
                <a:latin typeface="Comic Sans MS" panose="030F0702030302020204" pitchFamily="66" charset="0"/>
              </a:rPr>
              <a:t>Verb Tenses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3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8911" t="67326" r="23261" b="7412"/>
          <a:stretch/>
        </p:blipFill>
        <p:spPr>
          <a:xfrm>
            <a:off x="4254137" y="1914520"/>
            <a:ext cx="6635930" cy="17950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911" t="27946" r="23261" b="42898"/>
          <a:stretch/>
        </p:blipFill>
        <p:spPr>
          <a:xfrm>
            <a:off x="5250180" y="91227"/>
            <a:ext cx="5980611" cy="17051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8910" t="61638" r="23663" b="16160"/>
          <a:stretch/>
        </p:blipFill>
        <p:spPr>
          <a:xfrm>
            <a:off x="6315890" y="5489855"/>
            <a:ext cx="5677989" cy="12342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910" t="23125" r="23663" b="43423"/>
          <a:stretch/>
        </p:blipFill>
        <p:spPr>
          <a:xfrm>
            <a:off x="-10886" y="3814425"/>
            <a:ext cx="6326776" cy="218004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-32895"/>
            <a:ext cx="1075073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 smtClean="0">
                <a:latin typeface="Comic Sans MS" panose="030F0702030302020204" pitchFamily="66" charset="0"/>
              </a:rPr>
              <a:t>Monday 8</a:t>
            </a:r>
            <a:r>
              <a:rPr lang="en-GB" sz="20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u="sng" dirty="0" smtClean="0">
                <a:latin typeface="Comic Sans MS" panose="030F0702030302020204" pitchFamily="66" charset="0"/>
              </a:rPr>
              <a:t> June </a:t>
            </a:r>
            <a:br>
              <a:rPr lang="en-GB" sz="2000" u="sng" dirty="0" smtClean="0">
                <a:latin typeface="Comic Sans MS" panose="030F0702030302020204" pitchFamily="66" charset="0"/>
              </a:rPr>
            </a:br>
            <a:r>
              <a:rPr lang="en-GB" sz="2000" u="sng" dirty="0" smtClean="0">
                <a:latin typeface="Comic Sans MS" panose="030F0702030302020204" pitchFamily="66" charset="0"/>
              </a:rPr>
              <a:t>Verb Tenses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41098" t="34911" r="30088" b="27232"/>
          <a:stretch/>
        </p:blipFill>
        <p:spPr>
          <a:xfrm>
            <a:off x="60960" y="740888"/>
            <a:ext cx="3749040" cy="276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1681" y="727103"/>
            <a:ext cx="1075073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u="sng" dirty="0" smtClean="0">
                <a:latin typeface="Comic Sans MS" panose="030F0702030302020204" pitchFamily="66" charset="0"/>
              </a:rPr>
              <a:t>Monday 8</a:t>
            </a:r>
            <a:r>
              <a:rPr lang="en-GB" sz="32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3200" u="sng" dirty="0" smtClean="0">
                <a:latin typeface="Comic Sans MS" panose="030F0702030302020204" pitchFamily="66" charset="0"/>
              </a:rPr>
              <a:t> June </a:t>
            </a:r>
            <a:br>
              <a:rPr lang="en-GB" sz="3200" u="sng" dirty="0" smtClean="0">
                <a:latin typeface="Comic Sans MS" panose="030F0702030302020204" pitchFamily="66" charset="0"/>
              </a:rPr>
            </a:br>
            <a:r>
              <a:rPr lang="en-GB" sz="3200" u="sng" dirty="0" smtClean="0">
                <a:latin typeface="Comic Sans MS" panose="030F0702030302020204" pitchFamily="66" charset="0"/>
              </a:rPr>
              <a:t>Verb Tenses (Answers)</a:t>
            </a:r>
            <a:endParaRPr lang="en-GB" sz="3200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887682"/>
            <a:ext cx="49758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9a. A</a:t>
            </a:r>
            <a:r>
              <a:rPr lang="en-GB" dirty="0">
                <a:latin typeface="Comic Sans MS" panose="030F0702030302020204" pitchFamily="66" charset="0"/>
              </a:rPr>
              <a:t>. I threw the ball to Samira and she</a:t>
            </a:r>
          </a:p>
          <a:p>
            <a:r>
              <a:rPr lang="en-GB" dirty="0">
                <a:latin typeface="Comic Sans MS" panose="030F0702030302020204" pitchFamily="66" charset="0"/>
              </a:rPr>
              <a:t>caught it.</a:t>
            </a:r>
          </a:p>
          <a:p>
            <a:r>
              <a:rPr lang="en-GB" dirty="0">
                <a:latin typeface="Comic Sans MS" panose="030F0702030302020204" pitchFamily="66" charset="0"/>
              </a:rPr>
              <a:t>B. </a:t>
            </a:r>
            <a:r>
              <a:rPr lang="en-GB" dirty="0" smtClean="0">
                <a:latin typeface="Comic Sans MS" panose="030F0702030302020204" pitchFamily="66" charset="0"/>
              </a:rPr>
              <a:t>I sat </a:t>
            </a:r>
            <a:r>
              <a:rPr lang="en-GB" dirty="0">
                <a:latin typeface="Comic Sans MS" panose="030F0702030302020204" pitchFamily="66" charset="0"/>
              </a:rPr>
              <a:t>on the platform and waited for the</a:t>
            </a:r>
          </a:p>
          <a:p>
            <a:r>
              <a:rPr lang="en-GB" dirty="0">
                <a:latin typeface="Comic Sans MS" panose="030F0702030302020204" pitchFamily="66" charset="0"/>
              </a:rPr>
              <a:t>train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10a</a:t>
            </a:r>
            <a:r>
              <a:rPr lang="en-GB" dirty="0" smtClean="0">
                <a:latin typeface="Comic Sans MS" panose="030F0702030302020204" pitchFamily="66" charset="0"/>
              </a:rPr>
              <a:t>. I </a:t>
            </a:r>
            <a:r>
              <a:rPr lang="en-GB" dirty="0">
                <a:latin typeface="Comic Sans MS" panose="030F0702030302020204" pitchFamily="66" charset="0"/>
              </a:rPr>
              <a:t>write a letter to my friend every</a:t>
            </a:r>
          </a:p>
          <a:p>
            <a:r>
              <a:rPr lang="en-GB" dirty="0">
                <a:latin typeface="Comic Sans MS" panose="030F0702030302020204" pitchFamily="66" charset="0"/>
              </a:rPr>
              <a:t>month and send it in the post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11a.A </a:t>
            </a:r>
            <a:r>
              <a:rPr lang="en-GB" dirty="0">
                <a:latin typeface="Comic Sans MS" panose="030F0702030302020204" pitchFamily="66" charset="0"/>
              </a:rPr>
              <a:t>and </a:t>
            </a:r>
            <a:r>
              <a:rPr lang="en-GB" dirty="0" smtClean="0">
                <a:latin typeface="Comic Sans MS" panose="030F0702030302020204" pitchFamily="66" charset="0"/>
              </a:rPr>
              <a:t>B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12a.Various </a:t>
            </a:r>
            <a:r>
              <a:rPr lang="en-GB" dirty="0">
                <a:latin typeface="Comic Sans MS" panose="030F0702030302020204" pitchFamily="66" charset="0"/>
              </a:rPr>
              <a:t>answers, for example: I</a:t>
            </a:r>
          </a:p>
          <a:p>
            <a:r>
              <a:rPr lang="en-GB" dirty="0">
                <a:latin typeface="Comic Sans MS" panose="030F0702030302020204" pitchFamily="66" charset="0"/>
              </a:rPr>
              <a:t>cooked some food last night and ate it for</a:t>
            </a:r>
          </a:p>
          <a:p>
            <a:r>
              <a:rPr lang="en-GB" dirty="0">
                <a:latin typeface="Comic Sans MS" panose="030F0702030302020204" pitchFamily="66" charset="0"/>
              </a:rPr>
              <a:t>my lunch today.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7046" y="316026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9b. A</a:t>
            </a:r>
            <a:r>
              <a:rPr lang="en-GB" dirty="0">
                <a:latin typeface="Comic Sans MS" panose="030F0702030302020204" pitchFamily="66" charset="0"/>
              </a:rPr>
              <a:t>. When I sing a song, I feel happy.</a:t>
            </a:r>
          </a:p>
          <a:p>
            <a:r>
              <a:rPr lang="en-GB" dirty="0">
                <a:latin typeface="Comic Sans MS" panose="030F0702030302020204" pitchFamily="66" charset="0"/>
              </a:rPr>
              <a:t>B. The </a:t>
            </a:r>
            <a:r>
              <a:rPr lang="en-GB" dirty="0" err="1" smtClean="0">
                <a:latin typeface="Comic Sans MS" panose="030F0702030302020204" pitchFamily="66" charset="0"/>
              </a:rPr>
              <a:t>sunshines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outside so we go to the</a:t>
            </a:r>
          </a:p>
          <a:p>
            <a:r>
              <a:rPr lang="en-GB" dirty="0">
                <a:latin typeface="Comic Sans MS" panose="030F0702030302020204" pitchFamily="66" charset="0"/>
              </a:rPr>
              <a:t>beach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10b. I </a:t>
            </a:r>
            <a:r>
              <a:rPr lang="en-GB" dirty="0">
                <a:latin typeface="Comic Sans MS" panose="030F0702030302020204" pitchFamily="66" charset="0"/>
              </a:rPr>
              <a:t>went to the dentist yesterday and</a:t>
            </a:r>
          </a:p>
          <a:p>
            <a:r>
              <a:rPr lang="en-GB" dirty="0">
                <a:latin typeface="Comic Sans MS" panose="030F0702030302020204" pitchFamily="66" charset="0"/>
              </a:rPr>
              <a:t>had a tooth taken out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11b. B </a:t>
            </a:r>
            <a:r>
              <a:rPr lang="en-GB" dirty="0">
                <a:latin typeface="Comic Sans MS" panose="030F0702030302020204" pitchFamily="66" charset="0"/>
              </a:rPr>
              <a:t>and </a:t>
            </a:r>
            <a:r>
              <a:rPr lang="en-GB" dirty="0" smtClean="0">
                <a:latin typeface="Comic Sans MS" panose="030F0702030302020204" pitchFamily="66" charset="0"/>
              </a:rPr>
              <a:t>C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12b</a:t>
            </a:r>
            <a:r>
              <a:rPr lang="en-GB" dirty="0" smtClean="0">
                <a:latin typeface="Comic Sans MS" panose="030F0702030302020204" pitchFamily="66" charset="0"/>
              </a:rPr>
              <a:t>. Various </a:t>
            </a:r>
            <a:r>
              <a:rPr lang="en-GB" dirty="0">
                <a:latin typeface="Comic Sans MS" panose="030F0702030302020204" pitchFamily="66" charset="0"/>
              </a:rPr>
              <a:t>answers, for example: My</a:t>
            </a:r>
          </a:p>
          <a:p>
            <a:r>
              <a:rPr lang="en-GB" dirty="0">
                <a:latin typeface="Comic Sans MS" panose="030F0702030302020204" pitchFamily="66" charset="0"/>
              </a:rPr>
              <a:t>dad always finds money down the sofa</a:t>
            </a:r>
          </a:p>
          <a:p>
            <a:r>
              <a:rPr lang="en-GB" dirty="0">
                <a:latin typeface="Comic Sans MS" panose="030F0702030302020204" pitchFamily="66" charset="0"/>
              </a:rPr>
              <a:t>and keeps it for himself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1348" y="208906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7b</a:t>
            </a:r>
            <a:r>
              <a:rPr lang="en-GB" dirty="0" smtClean="0">
                <a:latin typeface="Comic Sans MS" panose="030F0702030302020204" pitchFamily="66" charset="0"/>
              </a:rPr>
              <a:t>. simple </a:t>
            </a:r>
            <a:r>
              <a:rPr lang="en-GB" dirty="0">
                <a:latin typeface="Comic Sans MS" panose="030F0702030302020204" pitchFamily="66" charset="0"/>
              </a:rPr>
              <a:t>present: C; simple past: A and B</a:t>
            </a:r>
          </a:p>
        </p:txBody>
      </p:sp>
    </p:spTree>
    <p:extLst>
      <p:ext uri="{BB962C8B-B14F-4D97-AF65-F5344CB8AC3E}">
        <p14:creationId xmlns:p14="http://schemas.microsoft.com/office/powerpoint/2010/main" val="8914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69</TotalTime>
  <Words>457</Words>
  <Application>Microsoft Office PowerPoint</Application>
  <PresentationFormat>Widescreen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Trebuchet MS</vt:lpstr>
      <vt:lpstr>Berlin</vt:lpstr>
      <vt:lpstr>Monday 8th June  Verb Tenses</vt:lpstr>
      <vt:lpstr>Monday 8th June  Verb Tenses</vt:lpstr>
      <vt:lpstr>Monday 8th June  Verb Tenses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8th June  Tenses</dc:title>
  <dc:creator>Sonia Jain</dc:creator>
  <cp:lastModifiedBy>Sonia Jain</cp:lastModifiedBy>
  <cp:revision>8</cp:revision>
  <dcterms:created xsi:type="dcterms:W3CDTF">2020-06-01T11:28:46Z</dcterms:created>
  <dcterms:modified xsi:type="dcterms:W3CDTF">2020-06-01T12:38:26Z</dcterms:modified>
</cp:coreProperties>
</file>