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CEA4C-EE9B-466C-A1D1-098E5659113B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A0B8-51BB-4806-999B-F8A3F7D93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/>
              <a:t>Answers</a:t>
            </a:r>
          </a:p>
          <a:p>
            <a:endParaRPr lang="en-GB" b="1" u="sng" dirty="0" smtClean="0"/>
          </a:p>
          <a:p>
            <a:r>
              <a:rPr lang="en-GB" dirty="0" smtClean="0"/>
              <a:t>Chris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Chris is incorrect. He has seen number bonds to 10 but forgotten that he would need to exchange ten ones for one ten.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Complete the</a:t>
            </a:r>
            <a:r>
              <a:rPr lang="en-GB" baseline="0" dirty="0" smtClean="0"/>
              <a:t> pattern 2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 + 70 = 100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 + 65 = 100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numbers are going up in fives and the second numbers are going down in fives. All of the number sentences are number bonds to 100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A0B8-51BB-4806-999B-F8A3F7D9362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56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22.6.20</a:t>
            </a:r>
            <a:br>
              <a:rPr lang="en-GB" b="1" u="sng" dirty="0" smtClean="0"/>
            </a:br>
            <a:r>
              <a:rPr lang="en-GB" b="1" u="sng" dirty="0" smtClean="0"/>
              <a:t>Bonds to 100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Today you are going to use your number bond to 10 knowledge to help you work out sums to 100.</a:t>
            </a:r>
          </a:p>
          <a:p>
            <a:r>
              <a:rPr lang="en-GB" dirty="0" smtClean="0"/>
              <a:t>Recap your number bonds here-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www.topmarks.co.uk/maths-games/hit-the-button</a:t>
            </a:r>
            <a:endParaRPr lang="en-GB" dirty="0" smtClean="0"/>
          </a:p>
          <a:p>
            <a:r>
              <a:rPr lang="en-GB" dirty="0" smtClean="0"/>
              <a:t>It might be helpful to use a hundred square for some of the questions. </a:t>
            </a:r>
          </a:p>
          <a:p>
            <a:r>
              <a:rPr lang="en-GB" dirty="0" smtClean="0"/>
              <a:t>You can also practise your number bonds to 100 here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www.topmarks.co.uk/maths-games/hit-the-button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4097"/>
            <a:ext cx="9601200" cy="1485900"/>
          </a:xfrm>
        </p:spPr>
        <p:txBody>
          <a:bodyPr/>
          <a:lstStyle/>
          <a:p>
            <a:r>
              <a:rPr lang="en-GB" b="1" u="sng" dirty="0"/>
              <a:t>22.6.20</a:t>
            </a:r>
            <a:br>
              <a:rPr lang="en-GB" b="1" u="sng" dirty="0"/>
            </a:br>
            <a:r>
              <a:rPr lang="en-GB" b="1" u="sng" dirty="0"/>
              <a:t>Bonds to 100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23851"/>
            <a:ext cx="9601200" cy="3581400"/>
          </a:xfrm>
        </p:spPr>
        <p:txBody>
          <a:bodyPr/>
          <a:lstStyle/>
          <a:p>
            <a:r>
              <a:rPr lang="en-GB" b="1" u="sng" dirty="0" smtClean="0"/>
              <a:t>Mild</a:t>
            </a:r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397" y="1423850"/>
            <a:ext cx="6123894" cy="529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8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4097"/>
            <a:ext cx="9601200" cy="1485900"/>
          </a:xfrm>
        </p:spPr>
        <p:txBody>
          <a:bodyPr/>
          <a:lstStyle/>
          <a:p>
            <a:r>
              <a:rPr lang="en-GB" b="1" u="sng" dirty="0"/>
              <a:t>22.6.20</a:t>
            </a:r>
            <a:br>
              <a:rPr lang="en-GB" b="1" u="sng" dirty="0"/>
            </a:br>
            <a:r>
              <a:rPr lang="en-GB" b="1" u="sng" dirty="0"/>
              <a:t>Bonds to 100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23851"/>
            <a:ext cx="9601200" cy="3581400"/>
          </a:xfrm>
        </p:spPr>
        <p:txBody>
          <a:bodyPr/>
          <a:lstStyle/>
          <a:p>
            <a:r>
              <a:rPr lang="en-GB" b="1" u="sng" dirty="0" smtClean="0"/>
              <a:t>Hot</a:t>
            </a:r>
          </a:p>
          <a:p>
            <a:endParaRPr lang="en-GB" b="1" u="sng" dirty="0" smtClean="0"/>
          </a:p>
          <a:p>
            <a:endParaRPr lang="en-GB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373" y="1423851"/>
            <a:ext cx="6435227" cy="53144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229" y="427657"/>
            <a:ext cx="3627801" cy="2364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2146" y="3327218"/>
            <a:ext cx="3626959" cy="335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91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24097"/>
            <a:ext cx="9601200" cy="1485900"/>
          </a:xfrm>
        </p:spPr>
        <p:txBody>
          <a:bodyPr/>
          <a:lstStyle/>
          <a:p>
            <a:r>
              <a:rPr lang="en-GB" b="1" u="sng" dirty="0"/>
              <a:t>22.6.20</a:t>
            </a:r>
            <a:br>
              <a:rPr lang="en-GB" b="1" u="sng" dirty="0"/>
            </a:br>
            <a:r>
              <a:rPr lang="en-GB" b="1" u="sng" dirty="0"/>
              <a:t>Bonds to 100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23851"/>
            <a:ext cx="9601200" cy="3581400"/>
          </a:xfrm>
        </p:spPr>
        <p:txBody>
          <a:bodyPr/>
          <a:lstStyle/>
          <a:p>
            <a:r>
              <a:rPr lang="en-GB" b="1" u="sng" dirty="0" smtClean="0"/>
              <a:t>Spicy</a:t>
            </a:r>
          </a:p>
          <a:p>
            <a:endParaRPr lang="en-GB" b="1" u="sng" dirty="0" smtClean="0"/>
          </a:p>
          <a:p>
            <a:endParaRPr lang="en-GB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62" y="3708763"/>
            <a:ext cx="3833813" cy="2933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9259" y="309698"/>
            <a:ext cx="3768821" cy="2997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931" y="1895202"/>
            <a:ext cx="3840344" cy="11259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7780" y="4650240"/>
            <a:ext cx="6864220" cy="105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5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1034"/>
            <a:ext cx="3513909" cy="1485900"/>
          </a:xfrm>
        </p:spPr>
        <p:txBody>
          <a:bodyPr/>
          <a:lstStyle/>
          <a:p>
            <a:r>
              <a:rPr lang="en-GB" b="1" u="sng" dirty="0"/>
              <a:t>22.6.20</a:t>
            </a:r>
            <a:br>
              <a:rPr lang="en-GB" b="1" u="sng" dirty="0"/>
            </a:br>
            <a:r>
              <a:rPr lang="en-GB" b="1" u="sng" dirty="0"/>
              <a:t>Bonds to 100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58" y="594359"/>
            <a:ext cx="2168434" cy="519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Challenge!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395" y="2355955"/>
            <a:ext cx="3889585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640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26</TotalTime>
  <Words>137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22.6.20 Bonds to 100</vt:lpstr>
      <vt:lpstr>22.6.20 Bonds to 100</vt:lpstr>
      <vt:lpstr>22.6.20 Bonds to 100</vt:lpstr>
      <vt:lpstr>22.6.20 Bonds to 100</vt:lpstr>
      <vt:lpstr>22.6.20 Bonds to 100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22.6.20 Bonds to 100</dc:title>
  <dc:creator>Alice Mills</dc:creator>
  <cp:lastModifiedBy>Alice Mills</cp:lastModifiedBy>
  <cp:revision>3</cp:revision>
  <dcterms:created xsi:type="dcterms:W3CDTF">2020-06-19T09:30:00Z</dcterms:created>
  <dcterms:modified xsi:type="dcterms:W3CDTF">2020-06-19T09:56:35Z</dcterms:modified>
</cp:coreProperties>
</file>