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81" d="100"/>
          <a:sy n="81" d="100"/>
        </p:scale>
        <p:origin x="2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6/4/2020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6/4/2020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6/4/2020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6/4/2020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6/4/2020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Phonics</a:t>
            </a:r>
            <a:br>
              <a:rPr lang="en-GB" dirty="0"/>
            </a:br>
            <a:br>
              <a:rPr lang="en-GB"/>
            </a:br>
            <a:r>
              <a:rPr lang="en-GB"/>
              <a:t>05.06.2o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328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RWI</a:t>
            </a:r>
          </a:p>
        </p:txBody>
      </p:sp>
      <p:sp>
        <p:nvSpPr>
          <p:cNvPr id="3" name="Content Placeholder 2"/>
          <p:cNvSpPr>
            <a:spLocks noGrp="1"/>
          </p:cNvSpPr>
          <p:nvPr>
            <p:ph idx="1"/>
          </p:nvPr>
        </p:nvSpPr>
        <p:spPr/>
        <p:txBody>
          <a:bodyPr/>
          <a:lstStyle/>
          <a:p>
            <a:r>
              <a:rPr lang="en-GB" dirty="0"/>
              <a:t>Check tapestry to find out what your child’s RWI set is and time slot to take part. Please complete this session. </a:t>
            </a:r>
          </a:p>
          <a:p>
            <a:pPr marL="0" indent="0">
              <a:buNone/>
            </a:pPr>
            <a:r>
              <a:rPr lang="en-GB" u="sng" dirty="0"/>
              <a:t>Evidence of them participating in the session could be:</a:t>
            </a:r>
          </a:p>
          <a:p>
            <a:r>
              <a:rPr lang="en-GB" dirty="0"/>
              <a:t>Photograph of any words/ sentences they have written.</a:t>
            </a:r>
          </a:p>
          <a:p>
            <a:r>
              <a:rPr lang="en-GB" dirty="0"/>
              <a:t>Poster all about the new sound learnt or revised.</a:t>
            </a:r>
          </a:p>
          <a:p>
            <a:r>
              <a:rPr lang="en-GB" dirty="0"/>
              <a:t>Video of your child taking part in the session. </a:t>
            </a:r>
          </a:p>
        </p:txBody>
      </p:sp>
    </p:spTree>
    <p:extLst>
      <p:ext uri="{BB962C8B-B14F-4D97-AF65-F5344CB8AC3E}">
        <p14:creationId xmlns:p14="http://schemas.microsoft.com/office/powerpoint/2010/main" val="9483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 2 writing follow up</a:t>
            </a:r>
            <a:br>
              <a:rPr lang="en-GB" dirty="0"/>
            </a:br>
            <a:endParaRPr lang="en-GB" dirty="0"/>
          </a:p>
        </p:txBody>
      </p:sp>
      <p:sp>
        <p:nvSpPr>
          <p:cNvPr id="3" name="Content Placeholder 2"/>
          <p:cNvSpPr>
            <a:spLocks noGrp="1"/>
          </p:cNvSpPr>
          <p:nvPr>
            <p:ph idx="1"/>
          </p:nvPr>
        </p:nvSpPr>
        <p:spPr>
          <a:xfrm>
            <a:off x="1251678" y="1399431"/>
            <a:ext cx="10178322" cy="4596420"/>
          </a:xfrm>
        </p:spPr>
        <p:txBody>
          <a:bodyPr>
            <a:normAutofit fontScale="92500" lnSpcReduction="20000"/>
          </a:bodyPr>
          <a:lstStyle/>
          <a:p>
            <a:r>
              <a:rPr lang="en-GB" dirty="0">
                <a:latin typeface="Comic Sans MS" panose="030F0702030302020204" pitchFamily="66" charset="0"/>
              </a:rPr>
              <a:t>Watch RWI set 2 video and Set 2 Spelling with Rosie. </a:t>
            </a:r>
          </a:p>
          <a:p>
            <a:endParaRPr lang="en-GB" dirty="0">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would like to focus on spelling red words. </a:t>
            </a:r>
          </a:p>
          <a:p>
            <a:pPr marL="0" indent="0">
              <a:buNone/>
            </a:pPr>
            <a:r>
              <a:rPr lang="en-GB" dirty="0">
                <a:solidFill>
                  <a:srgbClr val="00B050"/>
                </a:solidFill>
                <a:latin typeface="Comic Sans MS" panose="030F0702030302020204" pitchFamily="66" charset="0"/>
              </a:rPr>
              <a:t>Ideas to encourage this- </a:t>
            </a:r>
          </a:p>
          <a:p>
            <a:pPr marL="0" indent="0">
              <a:buNone/>
            </a:pPr>
            <a:r>
              <a:rPr lang="en-GB" dirty="0">
                <a:solidFill>
                  <a:srgbClr val="00B050"/>
                </a:solidFill>
                <a:latin typeface="Comic Sans MS" panose="030F0702030302020204" pitchFamily="66" charset="0"/>
              </a:rPr>
              <a:t>Read, Cover, Write, Check method. </a:t>
            </a:r>
          </a:p>
          <a:p>
            <a:pPr marL="0" indent="0">
              <a:buNone/>
            </a:pPr>
            <a:r>
              <a:rPr lang="en-GB" dirty="0">
                <a:solidFill>
                  <a:srgbClr val="00B050"/>
                </a:solidFill>
                <a:latin typeface="Comic Sans MS" panose="030F0702030302020204" pitchFamily="66" charset="0"/>
              </a:rPr>
              <a:t>Red word bingo (create your own bingo cards or access them from </a:t>
            </a:r>
            <a:r>
              <a:rPr lang="en-GB" dirty="0" err="1">
                <a:solidFill>
                  <a:srgbClr val="00B050"/>
                </a:solidFill>
                <a:latin typeface="Comic Sans MS" panose="030F0702030302020204" pitchFamily="66" charset="0"/>
              </a:rPr>
              <a:t>Twinkl</a:t>
            </a:r>
            <a:r>
              <a:rPr lang="en-GB" dirty="0">
                <a:solidFill>
                  <a:srgbClr val="00B050"/>
                </a:solidFill>
                <a:latin typeface="Comic Sans MS" panose="030F0702030302020204" pitchFamily="66" charset="0"/>
              </a:rPr>
              <a:t>).</a:t>
            </a:r>
          </a:p>
          <a:p>
            <a:pPr marL="0" indent="0">
              <a:buNone/>
            </a:pPr>
            <a:r>
              <a:rPr lang="en-GB" dirty="0">
                <a:solidFill>
                  <a:srgbClr val="00B050"/>
                </a:solidFill>
                <a:latin typeface="Comic Sans MS" panose="030F0702030302020204" pitchFamily="66" charset="0"/>
              </a:rPr>
              <a:t>Phonics play tricky word games. </a:t>
            </a:r>
          </a:p>
          <a:p>
            <a:pPr marL="0" indent="0">
              <a:buNone/>
            </a:pPr>
            <a:endParaRPr lang="en-GB" dirty="0">
              <a:solidFill>
                <a:srgbClr val="00B050"/>
              </a:solidFill>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dirty="0">
                <a:solidFill>
                  <a:srgbClr val="00B050"/>
                </a:solidFill>
                <a:latin typeface="Comic Sans MS" panose="030F0702030302020204" pitchFamily="66" charset="0"/>
              </a:rPr>
              <a:t>Check: can your child spell all of phase 2? If not, work on words that they can’t spell and then move onto phase 3. </a:t>
            </a:r>
          </a:p>
        </p:txBody>
      </p:sp>
      <p:sp>
        <p:nvSpPr>
          <p:cNvPr id="5" name="TextBox 4"/>
          <p:cNvSpPr txBox="1"/>
          <p:nvPr/>
        </p:nvSpPr>
        <p:spPr>
          <a:xfrm>
            <a:off x="4855074" y="2522231"/>
            <a:ext cx="4119109" cy="646331"/>
          </a:xfrm>
          <a:prstGeom prst="rect">
            <a:avLst/>
          </a:prstGeom>
          <a:noFill/>
        </p:spPr>
        <p:txBody>
          <a:bodyPr wrap="square" rtlCol="0">
            <a:spAutoFit/>
          </a:bodyPr>
          <a:lstStyle/>
          <a:p>
            <a:endParaRPr lang="en-GB" dirty="0"/>
          </a:p>
          <a:p>
            <a:r>
              <a:rPr lang="en-GB" dirty="0"/>
              <a:t> </a:t>
            </a:r>
          </a:p>
        </p:txBody>
      </p:sp>
      <p:sp>
        <p:nvSpPr>
          <p:cNvPr id="6" name="TextBox 5"/>
          <p:cNvSpPr txBox="1"/>
          <p:nvPr/>
        </p:nvSpPr>
        <p:spPr>
          <a:xfrm>
            <a:off x="9890807" y="6257835"/>
            <a:ext cx="4101737" cy="646331"/>
          </a:xfrm>
          <a:prstGeom prst="rect">
            <a:avLst/>
          </a:prstGeom>
          <a:noFill/>
        </p:spPr>
        <p:txBody>
          <a:bodyPr wrap="square" rtlCol="0">
            <a:spAutoFit/>
          </a:bodyPr>
          <a:lstStyle/>
          <a:p>
            <a:endParaRPr lang="en-GB" dirty="0">
              <a:solidFill>
                <a:srgbClr val="00B050"/>
              </a:solidFill>
            </a:endParaRPr>
          </a:p>
          <a:p>
            <a:endParaRPr lang="en-GB" dirty="0"/>
          </a:p>
        </p:txBody>
      </p:sp>
    </p:spTree>
    <p:extLst>
      <p:ext uri="{BB962C8B-B14F-4D97-AF65-F5344CB8AC3E}">
        <p14:creationId xmlns:p14="http://schemas.microsoft.com/office/powerpoint/2010/main" val="10957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  3 writing follow up</a:t>
            </a:r>
          </a:p>
        </p:txBody>
      </p:sp>
      <p:sp>
        <p:nvSpPr>
          <p:cNvPr id="3" name="Content Placeholder 2"/>
          <p:cNvSpPr>
            <a:spLocks noGrp="1"/>
          </p:cNvSpPr>
          <p:nvPr>
            <p:ph idx="1"/>
          </p:nvPr>
        </p:nvSpPr>
        <p:spPr>
          <a:xfrm>
            <a:off x="1251678" y="1439187"/>
            <a:ext cx="10178322" cy="4440406"/>
          </a:xfrm>
        </p:spPr>
        <p:txBody>
          <a:bodyPr>
            <a:normAutofit/>
          </a:bodyPr>
          <a:lstStyle/>
          <a:p>
            <a:pPr marL="0" indent="0">
              <a:buNone/>
            </a:pPr>
            <a:r>
              <a:rPr lang="en-GB" sz="1800" dirty="0">
                <a:solidFill>
                  <a:srgbClr val="00B050"/>
                </a:solidFill>
                <a:latin typeface="Comic Sans MS" panose="030F0702030302020204" pitchFamily="66" charset="0"/>
              </a:rPr>
              <a:t>Watch set 3 RWI video and Set 3 spell with Rosie Video. </a:t>
            </a:r>
          </a:p>
          <a:p>
            <a:pPr marL="0" indent="0">
              <a:buNone/>
            </a:pPr>
            <a:r>
              <a:rPr lang="en-GB" sz="1800" dirty="0">
                <a:solidFill>
                  <a:srgbClr val="00B050"/>
                </a:solidFill>
                <a:latin typeface="Comic Sans MS" panose="030F0702030302020204" pitchFamily="66" charset="0"/>
              </a:rPr>
              <a:t>I would like to focus on spelling red words. </a:t>
            </a:r>
          </a:p>
          <a:p>
            <a:pPr marL="0" indent="0">
              <a:buNone/>
            </a:pPr>
            <a:r>
              <a:rPr lang="en-GB" sz="1800" dirty="0">
                <a:latin typeface="Comic Sans MS" panose="030F0702030302020204" pitchFamily="66" charset="0"/>
              </a:rPr>
              <a:t>Ideas to encourage this- </a:t>
            </a:r>
          </a:p>
          <a:p>
            <a:r>
              <a:rPr lang="en-GB" sz="1800" dirty="0">
                <a:latin typeface="Comic Sans MS" panose="030F0702030302020204" pitchFamily="66" charset="0"/>
              </a:rPr>
              <a:t>Read, Cover, Write, Check method. </a:t>
            </a:r>
          </a:p>
          <a:p>
            <a:r>
              <a:rPr lang="en-GB" sz="1800" dirty="0">
                <a:latin typeface="Comic Sans MS" panose="030F0702030302020204" pitchFamily="66" charset="0"/>
              </a:rPr>
              <a:t>Red word bingo (create your own bingo cards or access them from </a:t>
            </a:r>
            <a:r>
              <a:rPr lang="en-GB" sz="1800" dirty="0" err="1">
                <a:latin typeface="Comic Sans MS" panose="030F0702030302020204" pitchFamily="66" charset="0"/>
              </a:rPr>
              <a:t>Twinkl</a:t>
            </a:r>
            <a:r>
              <a:rPr lang="en-GB" sz="1800" dirty="0">
                <a:latin typeface="Comic Sans MS" panose="030F0702030302020204" pitchFamily="66" charset="0"/>
              </a:rPr>
              <a:t>).</a:t>
            </a:r>
          </a:p>
          <a:p>
            <a:r>
              <a:rPr lang="en-GB" sz="1800" dirty="0">
                <a:latin typeface="Comic Sans MS" panose="030F0702030302020204" pitchFamily="66" charset="0"/>
              </a:rPr>
              <a:t>Phonics play tricky word games. </a:t>
            </a:r>
          </a:p>
          <a:p>
            <a:pPr marL="0" indent="0">
              <a:buNone/>
            </a:pPr>
            <a:r>
              <a:rPr lang="en-GB" sz="1800"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sz="1800" dirty="0">
                <a:solidFill>
                  <a:srgbClr val="00B050"/>
                </a:solidFill>
                <a:latin typeface="Comic Sans MS" panose="030F0702030302020204" pitchFamily="66" charset="0"/>
              </a:rPr>
              <a:t>Check: can your child spell all of phase 2 and phase 3? Where ever they get to, work from there and introduce 2 or three new words per day. </a:t>
            </a:r>
          </a:p>
          <a:p>
            <a:pPr marL="0" indent="0">
              <a:buNone/>
            </a:pPr>
            <a:endParaRPr lang="en-GB" dirty="0">
              <a:solidFill>
                <a:srgbClr val="00B050"/>
              </a:solidFill>
              <a:latin typeface="Comic Sans MS" panose="030F0702030302020204" pitchFamily="66" charset="0"/>
            </a:endParaRP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33012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tasks</a:t>
            </a:r>
          </a:p>
        </p:txBody>
      </p:sp>
      <p:sp>
        <p:nvSpPr>
          <p:cNvPr id="3" name="Content Placeholder 2"/>
          <p:cNvSpPr>
            <a:spLocks noGrp="1"/>
          </p:cNvSpPr>
          <p:nvPr>
            <p:ph idx="1"/>
          </p:nvPr>
        </p:nvSpPr>
        <p:spPr/>
        <p:txBody>
          <a:bodyPr>
            <a:normAutofit/>
          </a:bodyPr>
          <a:lstStyle/>
          <a:p>
            <a:pPr marL="0" indent="0">
              <a:buNone/>
            </a:pPr>
            <a:r>
              <a:rPr lang="en-GB" b="1" dirty="0"/>
              <a:t>Letter formation</a:t>
            </a:r>
          </a:p>
          <a:p>
            <a:pPr marL="0" indent="0">
              <a:buNone/>
            </a:pPr>
            <a:r>
              <a:rPr lang="en-GB" dirty="0"/>
              <a:t>If you your chid is forming letters and numbers incorrectly, work with them to change this. It is important to break the habit which has formed. </a:t>
            </a:r>
          </a:p>
          <a:p>
            <a:pPr marL="0" indent="0">
              <a:buNone/>
            </a:pPr>
            <a:r>
              <a:rPr lang="en-GB" dirty="0"/>
              <a:t>Please continue asking your child to write their name. </a:t>
            </a:r>
          </a:p>
          <a:p>
            <a:pPr marL="0" indent="0">
              <a:buNone/>
            </a:pPr>
            <a:r>
              <a:rPr lang="en-GB" dirty="0"/>
              <a:t>You could ask your child to paint these, mark make in shaving foam, use chalk outside or good old fashioned paper and pens. Use lined paper or draw lines for your child to write on. </a:t>
            </a:r>
          </a:p>
          <a:p>
            <a:pPr marL="0" indent="0">
              <a:buNone/>
            </a:pPr>
            <a:endParaRPr lang="en-GB" dirty="0"/>
          </a:p>
          <a:p>
            <a:pPr marL="0" indent="0">
              <a:buNone/>
            </a:pPr>
            <a:r>
              <a:rPr lang="en-GB" dirty="0"/>
              <a:t>Read an e-book </a:t>
            </a:r>
            <a:r>
              <a:rPr lang="en-GB"/>
              <a:t>from Oxford Owl. </a:t>
            </a:r>
            <a:endParaRPr lang="en-GB" dirty="0"/>
          </a:p>
        </p:txBody>
      </p:sp>
    </p:spTree>
    <p:extLst>
      <p:ext uri="{BB962C8B-B14F-4D97-AF65-F5344CB8AC3E}">
        <p14:creationId xmlns:p14="http://schemas.microsoft.com/office/powerpoint/2010/main" val="129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Phonics play</a:t>
            </a:r>
          </a:p>
        </p:txBody>
      </p:sp>
      <p:sp>
        <p:nvSpPr>
          <p:cNvPr id="3" name="Content Placeholder 2"/>
          <p:cNvSpPr>
            <a:spLocks noGrp="1"/>
          </p:cNvSpPr>
          <p:nvPr>
            <p:ph idx="1"/>
          </p:nvPr>
        </p:nvSpPr>
        <p:spPr/>
        <p:txBody>
          <a:bodyPr/>
          <a:lstStyle/>
          <a:p>
            <a:pPr marL="0" indent="0">
              <a:buNone/>
            </a:pPr>
            <a:r>
              <a:rPr lang="en-GB" dirty="0"/>
              <a:t>Remember to subscribe to phonics play for games which can be accessed on tablets, phones and laptops. </a:t>
            </a:r>
          </a:p>
          <a:p>
            <a:pPr marL="0" indent="0">
              <a:buNone/>
            </a:pPr>
            <a:endParaRPr lang="en-GB" dirty="0"/>
          </a:p>
          <a:p>
            <a:pPr marL="0" indent="0">
              <a:buNone/>
            </a:pPr>
            <a:r>
              <a:rPr lang="en-GB" dirty="0"/>
              <a:t>If your child is in set 1 for RW1 then phase 2 games are appropriate. </a:t>
            </a:r>
          </a:p>
          <a:p>
            <a:pPr marL="0" indent="0">
              <a:buNone/>
            </a:pPr>
            <a:r>
              <a:rPr lang="en-GB" dirty="0"/>
              <a:t>If your child is in set 2 and set 3  then phase 3 games are appropriate. </a:t>
            </a:r>
          </a:p>
        </p:txBody>
      </p:sp>
    </p:spTree>
    <p:extLst>
      <p:ext uri="{BB962C8B-B14F-4D97-AF65-F5344CB8AC3E}">
        <p14:creationId xmlns:p14="http://schemas.microsoft.com/office/powerpoint/2010/main" val="19312132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256</TotalTime>
  <Words>469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Gill Sans MT</vt:lpstr>
      <vt:lpstr>Impact</vt:lpstr>
      <vt:lpstr>Badge</vt:lpstr>
      <vt:lpstr>Phonics  05.06.2o </vt:lpstr>
      <vt:lpstr>RWI</vt:lpstr>
      <vt:lpstr>Set 2 writing follow up </vt:lpstr>
      <vt:lpstr>Set  3 writing follow up</vt:lpstr>
      <vt:lpstr>Other tasks</vt:lpstr>
      <vt:lpstr>Phonics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24.03.2o</dc:title>
  <dc:creator>Kayleigh Forbes</dc:creator>
  <cp:lastModifiedBy>zach</cp:lastModifiedBy>
  <cp:revision>41</cp:revision>
  <dcterms:created xsi:type="dcterms:W3CDTF">2020-03-23T11:50:00Z</dcterms:created>
  <dcterms:modified xsi:type="dcterms:W3CDTF">2020-06-04T15:47:45Z</dcterms:modified>
</cp:coreProperties>
</file>