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23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02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21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1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9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74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80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0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66FF99"/>
            </a:gs>
            <a:gs pos="66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E208-1B99-4183-9C6F-BDBBC155A335}" type="datetimeFigureOut">
              <a:rPr lang="en-GB" smtClean="0"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0933B-3365-4AB9-BCE1-16F9788A6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9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o7fbLgY2oA_cFCIg9Gdxt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720505"/>
            <a:ext cx="9144000" cy="2387600"/>
          </a:xfrm>
          <a:noFill/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Wednesday 1</a:t>
            </a:r>
            <a:r>
              <a:rPr lang="en-GB" baseline="30000" dirty="0" smtClean="0">
                <a:latin typeface="Comic Sans MS" panose="030F0702030302020204" pitchFamily="66" charset="0"/>
              </a:rPr>
              <a:t>st</a:t>
            </a:r>
            <a:r>
              <a:rPr lang="en-GB" dirty="0" smtClean="0">
                <a:latin typeface="Comic Sans MS" panose="030F0702030302020204" pitchFamily="66" charset="0"/>
              </a:rPr>
              <a:t> July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87305"/>
            <a:ext cx="9144000" cy="1655762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This week we will continue with the 3 challenges: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Phonics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Common Exception Words</a:t>
            </a:r>
          </a:p>
          <a:p>
            <a:r>
              <a:rPr lang="en-GB" sz="2800" dirty="0" smtClean="0">
                <a:latin typeface="Comic Sans MS" panose="030F0702030302020204" pitchFamily="66" charset="0"/>
              </a:rPr>
              <a:t>Reading and Comprehension.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Remember you could also do the hold a sentence lesson on </a:t>
            </a:r>
            <a:r>
              <a:rPr lang="en-GB" sz="2800" dirty="0" err="1" smtClean="0">
                <a:latin typeface="Comic Sans MS" panose="030F0702030302020204" pitchFamily="66" charset="0"/>
              </a:rPr>
              <a:t>youtube</a:t>
            </a:r>
            <a:r>
              <a:rPr lang="en-GB" sz="2800" dirty="0">
                <a:latin typeface="Comic Sans MS" panose="030F0702030302020204" pitchFamily="66" charset="0"/>
              </a:rPr>
              <a:t>: </a:t>
            </a:r>
            <a:r>
              <a:rPr lang="en-GB" sz="2800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sz="2800" dirty="0" smtClean="0">
                <a:latin typeface="Comic Sans MS" panose="030F0702030302020204" pitchFamily="66" charset="0"/>
                <a:hlinkClick r:id="rId2"/>
              </a:rPr>
              <a:t>www.youtube.com/channel/UCo7fbLgY2oA_cFCIg9GdxtQ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705" y="4158007"/>
            <a:ext cx="1308295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Have a go at each activity and the answers will always be on the last slide.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3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932" y="-1086265"/>
            <a:ext cx="9144000" cy="2387600"/>
          </a:xfrm>
          <a:noFill/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Phonics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9141" y="1573772"/>
            <a:ext cx="3812344" cy="2215991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Can you fill in the missing sounds for these words.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Challenge: Choose a word to write in a sentence.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18" y="387123"/>
            <a:ext cx="3223125" cy="588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84746" y="-1648973"/>
            <a:ext cx="9144000" cy="2387600"/>
          </a:xfrm>
          <a:noFill/>
        </p:spPr>
        <p:txBody>
          <a:bodyPr>
            <a:norm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Common Exception Words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251" y="1546661"/>
            <a:ext cx="1702189" cy="252376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Can you re-arrange the letters to make some common exception words. 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677" y="1082856"/>
            <a:ext cx="7921951" cy="43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3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8067" y="142033"/>
            <a:ext cx="10700894" cy="677108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Look at the picture and read the </a:t>
            </a:r>
            <a:r>
              <a:rPr lang="en-GB" sz="2000" dirty="0" smtClean="0">
                <a:latin typeface="Comic Sans MS" panose="030F0702030302020204" pitchFamily="66" charset="0"/>
              </a:rPr>
              <a:t>labels. </a:t>
            </a:r>
            <a:r>
              <a:rPr lang="en-GB" sz="2000" dirty="0" smtClean="0">
                <a:latin typeface="Comic Sans MS" panose="030F0702030302020204" pitchFamily="66" charset="0"/>
              </a:rPr>
              <a:t>Then answer the questions. 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168" y="962832"/>
            <a:ext cx="8914992" cy="57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6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85" y="370201"/>
            <a:ext cx="3223125" cy="58886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53150" y="4055232"/>
            <a:ext cx="6875144" cy="249299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 Pirate’s Life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latin typeface="Comic Sans MS" panose="030F0702030302020204" pitchFamily="66" charset="0"/>
              </a:rPr>
              <a:t>Coconuts and a Palm Tree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Red and Green.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Question 3 is your own answer, did you answer in a full sentence? 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4. There are 2 coconuts left on </a:t>
            </a:r>
            <a:r>
              <a:rPr lang="en-GB" sz="2400" smtClean="0">
                <a:latin typeface="Comic Sans MS" panose="030F0702030302020204" pitchFamily="66" charset="0"/>
              </a:rPr>
              <a:t>the tree. </a:t>
            </a: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16164" y="1119647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16164" y="1651645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sh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6163" y="2183643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sh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11650" y="2607372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ch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81467" y="3129866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ou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08048" y="3597807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1650" y="4076089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oi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94530" y="4617591"/>
            <a:ext cx="470580" cy="37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34629" y="4618353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6078" y="5092214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82693" y="5566075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72915" y="5117061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29530" y="5591179"/>
            <a:ext cx="45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500" y="474427"/>
            <a:ext cx="4866443" cy="2648919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6343808" y="1119647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love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43807" y="1651645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43806" y="2175533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said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43806" y="2689269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friend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7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161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Wednesday 1st July</vt:lpstr>
      <vt:lpstr>Phonics</vt:lpstr>
      <vt:lpstr>Common Exception Words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22nd June</dc:title>
  <dc:creator>Charlotte Pilbeam</dc:creator>
  <cp:lastModifiedBy>Charlotte Pilbeam</cp:lastModifiedBy>
  <cp:revision>9</cp:revision>
  <dcterms:created xsi:type="dcterms:W3CDTF">2020-06-18T10:12:16Z</dcterms:created>
  <dcterms:modified xsi:type="dcterms:W3CDTF">2020-06-27T18:44:58Z</dcterms:modified>
</cp:coreProperties>
</file>