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7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1C83-5429-45EA-BDA3-FEB10CBF14B0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BFD-10AA-44BE-B4DA-F170FAC69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91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1C83-5429-45EA-BDA3-FEB10CBF14B0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BFD-10AA-44BE-B4DA-F170FAC69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01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1C83-5429-45EA-BDA3-FEB10CBF14B0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BFD-10AA-44BE-B4DA-F170FAC69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24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1C83-5429-45EA-BDA3-FEB10CBF14B0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BFD-10AA-44BE-B4DA-F170FAC69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11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1C83-5429-45EA-BDA3-FEB10CBF14B0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BFD-10AA-44BE-B4DA-F170FAC69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88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1C83-5429-45EA-BDA3-FEB10CBF14B0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BFD-10AA-44BE-B4DA-F170FAC69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34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1C83-5429-45EA-BDA3-FEB10CBF14B0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BFD-10AA-44BE-B4DA-F170FAC69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52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1C83-5429-45EA-BDA3-FEB10CBF14B0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BFD-10AA-44BE-B4DA-F170FAC69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47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1C83-5429-45EA-BDA3-FEB10CBF14B0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BFD-10AA-44BE-B4DA-F170FAC69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99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1C83-5429-45EA-BDA3-FEB10CBF14B0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BFD-10AA-44BE-B4DA-F170FAC69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4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1C83-5429-45EA-BDA3-FEB10CBF14B0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9BFD-10AA-44BE-B4DA-F170FAC69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00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C1C83-5429-45EA-BDA3-FEB10CBF14B0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99BFD-10AA-44BE-B4DA-F170FAC69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7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3195" y="310261"/>
            <a:ext cx="5948604" cy="2167763"/>
          </a:xfrm>
          <a:solidFill>
            <a:schemeClr val="bg1">
              <a:lumMod val="85000"/>
              <a:alpha val="63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Friday 12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June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sz="3600" dirty="0" smtClean="0">
                <a:latin typeface="Comic Sans MS" panose="030F0702030302020204" pitchFamily="66" charset="0"/>
              </a:rPr>
              <a:t>LO to </a:t>
            </a:r>
            <a:r>
              <a:rPr lang="en-GB" sz="3600" dirty="0" smtClean="0">
                <a:latin typeface="Comic Sans MS" panose="030F0702030302020204" pitchFamily="66" charset="0"/>
              </a:rPr>
              <a:t>reflect on the text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6311" y="3146323"/>
            <a:ext cx="5722373" cy="229091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following questions are meant to get you thinking about what you have read. 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64915" y="365125"/>
            <a:ext cx="5922788" cy="626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6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365125"/>
            <a:ext cx="10878312" cy="132556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Are the following statements true or false? Give a good reason for your opinion. 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825625"/>
            <a:ext cx="10878312" cy="4351338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The pelican was the manager of the </a:t>
            </a:r>
            <a:r>
              <a:rPr lang="en-GB" dirty="0" err="1" smtClean="0">
                <a:latin typeface="Comic Sans MS" panose="030F0702030302020204" pitchFamily="66" charset="0"/>
              </a:rPr>
              <a:t>Ladderless</a:t>
            </a:r>
            <a:r>
              <a:rPr lang="en-GB" dirty="0" smtClean="0">
                <a:latin typeface="Comic Sans MS" panose="030F0702030302020204" pitchFamily="66" charset="0"/>
              </a:rPr>
              <a:t> Window Cleaning Company.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The animals were well-educated.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The window-cleaning business was successful.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The Duke of Hampshire was a kind man.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Billy was very health conscious and did not approve of sweets.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The writer made the animals talk and have jobs like ordinary people, but he made them eat normal food.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7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768" y="154813"/>
            <a:ext cx="10515600" cy="10064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The plot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9768" y="1335024"/>
            <a:ext cx="10924032" cy="483279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The plot</a:t>
            </a:r>
            <a:r>
              <a:rPr lang="en-GB" dirty="0">
                <a:latin typeface="Comic Sans MS" panose="030F0702030302020204" pitchFamily="66" charset="0"/>
              </a:rPr>
              <a:t> is the series of events that make up a story. 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Plots</a:t>
            </a:r>
            <a:r>
              <a:rPr lang="en-GB" dirty="0">
                <a:latin typeface="Comic Sans MS" panose="030F0702030302020204" pitchFamily="66" charset="0"/>
              </a:rPr>
              <a:t> have five main parts that always take place in the same order: beginning (where exposition, or setting and characters are introduced), rising action, climax (the most exciting part), falling action, and resolution</a:t>
            </a:r>
            <a:r>
              <a:rPr lang="en-GB" dirty="0" smtClean="0">
                <a:latin typeface="Comic Sans MS" panose="030F0702030302020204" pitchFamily="66" charset="0"/>
              </a:rPr>
              <a:t>. We often talk about this in your story writing. 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3416" y="3481769"/>
            <a:ext cx="68865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6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46303"/>
            <a:ext cx="10750296" cy="106984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sz="3100" dirty="0" smtClean="0">
                <a:latin typeface="Comic Sans MS" panose="030F0702030302020204" pitchFamily="66" charset="0"/>
              </a:rPr>
              <a:t>Think about the plot in The Giraffe and the Pelly and Me.</a:t>
            </a:r>
            <a:br>
              <a:rPr lang="en-GB" sz="3100" dirty="0" smtClean="0">
                <a:latin typeface="Comic Sans MS" panose="030F0702030302020204" pitchFamily="66" charset="0"/>
              </a:rPr>
            </a:br>
            <a:endParaRPr lang="en-GB" sz="31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1344168"/>
            <a:ext cx="10860024" cy="4805363"/>
          </a:xfrm>
          <a:solidFill>
            <a:schemeClr val="bg1">
              <a:lumMod val="85000"/>
            </a:schemeClr>
          </a:solidFill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Who are the main characters?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Who is the story really about? Billy or the 3 animals?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Were you surprised when Billy asked the Duke for a sweetshop? Was there a sign earlier in the book?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Do you think he could have managed to get a sweetshop without the help of the </a:t>
            </a:r>
            <a:r>
              <a:rPr lang="en-GB" dirty="0" err="1" smtClean="0">
                <a:latin typeface="Comic Sans MS" panose="030F0702030302020204" pitchFamily="66" charset="0"/>
              </a:rPr>
              <a:t>Ladderless</a:t>
            </a:r>
            <a:r>
              <a:rPr lang="en-GB" dirty="0" smtClean="0">
                <a:latin typeface="Comic Sans MS" panose="030F0702030302020204" pitchFamily="66" charset="0"/>
              </a:rPr>
              <a:t> Window Cleaning Company?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How else could a little boy become the owner of a sweet store? If you were the writer, what method would you have created?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(You do not need to write a whole story. Write 5 or 6 lines describing your main idea.)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 Friday 12th June  LO to reflect on the text </vt:lpstr>
      <vt:lpstr>Are the following statements true or false? Give a good reason for your opinion.  </vt:lpstr>
      <vt:lpstr>The plot</vt:lpstr>
      <vt:lpstr> Think about the plot in The Giraffe and the Pelly and Me.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8th June  LO to read aloud with expression</dc:title>
  <dc:creator>Lynda Voges</dc:creator>
  <cp:lastModifiedBy>Lynda Voges</cp:lastModifiedBy>
  <cp:revision>11</cp:revision>
  <dcterms:created xsi:type="dcterms:W3CDTF">2020-06-04T08:44:47Z</dcterms:created>
  <dcterms:modified xsi:type="dcterms:W3CDTF">2020-06-09T10:14:56Z</dcterms:modified>
</cp:coreProperties>
</file>