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8AC3-5449-494F-A4EF-9F074242C55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EC98-80CC-4B82-AD3B-42C6E9E3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331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8AC3-5449-494F-A4EF-9F074242C55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EC98-80CC-4B82-AD3B-42C6E9E3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334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8AC3-5449-494F-A4EF-9F074242C55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EC98-80CC-4B82-AD3B-42C6E9E3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468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8AC3-5449-494F-A4EF-9F074242C55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EC98-80CC-4B82-AD3B-42C6E9E3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76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8AC3-5449-494F-A4EF-9F074242C55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EC98-80CC-4B82-AD3B-42C6E9E3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92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8AC3-5449-494F-A4EF-9F074242C55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EC98-80CC-4B82-AD3B-42C6E9E3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743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8AC3-5449-494F-A4EF-9F074242C55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EC98-80CC-4B82-AD3B-42C6E9E3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53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8AC3-5449-494F-A4EF-9F074242C55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EC98-80CC-4B82-AD3B-42C6E9E3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906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8AC3-5449-494F-A4EF-9F074242C55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EC98-80CC-4B82-AD3B-42C6E9E3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778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8AC3-5449-494F-A4EF-9F074242C55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EC98-80CC-4B82-AD3B-42C6E9E3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01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8AC3-5449-494F-A4EF-9F074242C55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1EC98-80CC-4B82-AD3B-42C6E9E3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53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08AC3-5449-494F-A4EF-9F074242C552}" type="datetimeFigureOut">
              <a:rPr lang="en-GB" smtClean="0"/>
              <a:t>15/06/2020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1EC98-80CC-4B82-AD3B-42C6E9E3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092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85600"/>
            <a:ext cx="9144000" cy="1122073"/>
          </a:xfrm>
        </p:spPr>
        <p:txBody>
          <a:bodyPr>
            <a:normAutofit fontScale="90000"/>
          </a:bodyPr>
          <a:lstStyle/>
          <a:p>
            <a:r>
              <a:rPr lang="en-GB" sz="8000" b="1" dirty="0" smtClean="0"/>
              <a:t>Reading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i="1" dirty="0" smtClean="0"/>
              <a:t>Tuesday </a:t>
            </a:r>
            <a:r>
              <a:rPr lang="en-GB" i="1" dirty="0" smtClean="0"/>
              <a:t>15</a:t>
            </a:r>
            <a:r>
              <a:rPr lang="en-GB" i="1" baseline="30000" dirty="0" smtClean="0"/>
              <a:t>th</a:t>
            </a:r>
            <a:r>
              <a:rPr lang="en-GB" i="1" dirty="0" smtClean="0"/>
              <a:t> June, 2020</a:t>
            </a:r>
            <a:endParaRPr lang="en-GB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24947"/>
            <a:ext cx="9144000" cy="1655762"/>
          </a:xfrm>
        </p:spPr>
        <p:txBody>
          <a:bodyPr>
            <a:normAutofit/>
          </a:bodyPr>
          <a:lstStyle/>
          <a:p>
            <a:r>
              <a:rPr lang="en-GB" sz="4800" b="1" u="sng" dirty="0" smtClean="0"/>
              <a:t>To find information about someone from a biography</a:t>
            </a:r>
            <a:endParaRPr lang="en-GB" sz="4800" b="1" u="sng" dirty="0"/>
          </a:p>
        </p:txBody>
      </p:sp>
    </p:spTree>
    <p:extLst>
      <p:ext uri="{BB962C8B-B14F-4D97-AF65-F5344CB8AC3E}">
        <p14:creationId xmlns:p14="http://schemas.microsoft.com/office/powerpoint/2010/main" val="1439440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9332" y="316143"/>
            <a:ext cx="8838100" cy="582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147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2422" y="856210"/>
            <a:ext cx="8399585" cy="501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99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055" y="703384"/>
            <a:ext cx="9345820" cy="4938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19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7396" y="263769"/>
            <a:ext cx="7919321" cy="648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865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984" y="1116623"/>
            <a:ext cx="9071406" cy="405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260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1893" y="561234"/>
            <a:ext cx="8248283" cy="57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555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0" y="91217"/>
            <a:ext cx="6605221" cy="6516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001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Reading Tuesday 15th June, 2020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Monday 12th June, 2020</dc:title>
  <dc:creator>Gerald Compton</dc:creator>
  <cp:lastModifiedBy>Gerald Compton</cp:lastModifiedBy>
  <cp:revision>7</cp:revision>
  <dcterms:created xsi:type="dcterms:W3CDTF">2020-06-11T19:11:34Z</dcterms:created>
  <dcterms:modified xsi:type="dcterms:W3CDTF">2020-06-15T11:09:08Z</dcterms:modified>
</cp:coreProperties>
</file>