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74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65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783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25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45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76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3975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2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6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9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0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5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6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091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25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40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B8A6-893E-4FF7-BCA6-0385EDA32A62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E4C300A-31F0-49B8-A673-8DE4671D88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52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D894A9-15FF-4920-879D-6154A726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L.O: To Use Fractions as Operators </a:t>
            </a:r>
            <a:br>
              <a:rPr lang="en-CA" dirty="0"/>
            </a:br>
            <a:r>
              <a:rPr lang="en-CA" dirty="0"/>
              <a:t>25.06.2020/ XXV.VI.MMXX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2FBBDC-4E41-4594-A021-FD661C4E5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45" y="2173357"/>
            <a:ext cx="3729281" cy="4273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730427-8756-4238-AF5A-33D7A7B00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2524124"/>
            <a:ext cx="4791075" cy="35718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0BFDC6-DA96-4743-90F9-2BD4B808933B}"/>
              </a:ext>
            </a:extLst>
          </p:cNvPr>
          <p:cNvSpPr txBox="1"/>
          <p:nvPr/>
        </p:nvSpPr>
        <p:spPr>
          <a:xfrm>
            <a:off x="4975667" y="2080591"/>
            <a:ext cx="549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If needed, draw visuals in your books to help you.</a:t>
            </a:r>
          </a:p>
        </p:txBody>
      </p:sp>
    </p:spTree>
    <p:extLst>
      <p:ext uri="{BB962C8B-B14F-4D97-AF65-F5344CB8AC3E}">
        <p14:creationId xmlns:p14="http://schemas.microsoft.com/office/powerpoint/2010/main" val="320378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ED3E81-7348-45E5-92B9-2F4E15367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9" y="119269"/>
            <a:ext cx="1141706" cy="13786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67E0FE-25EF-4053-9129-9A23D1AF5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955" y="119269"/>
            <a:ext cx="1956559" cy="12443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E94408-F6A0-4DE5-86BB-1A5BD07C6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477" y="1655362"/>
            <a:ext cx="8325679" cy="493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8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4CAE3-EA0A-411E-8755-E929FDA93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" y="144313"/>
            <a:ext cx="2067132" cy="1245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E8F9D0-2F5E-4B18-AA72-620709D9D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1806643"/>
            <a:ext cx="5838825" cy="39338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E2BC10-CA25-4F1B-ADD5-133C21CAE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826" y="1806643"/>
            <a:ext cx="5854728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8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58DEF8-8505-45BA-BF5B-139A614B4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0" y="154526"/>
            <a:ext cx="3666917" cy="1350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9E64F3-6822-43D3-8FC5-0EDCB1ACD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432" y="154526"/>
            <a:ext cx="2022949" cy="13500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07FB0F-5FC5-47EA-987B-0476B8264F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3942" y="2475258"/>
            <a:ext cx="6505786" cy="42282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1B471F-230E-4F3E-BAA9-B7F240FE0D7F}"/>
              </a:ext>
            </a:extLst>
          </p:cNvPr>
          <p:cNvSpPr txBox="1"/>
          <p:nvPr/>
        </p:nvSpPr>
        <p:spPr>
          <a:xfrm>
            <a:off x="4883942" y="1987825"/>
            <a:ext cx="453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Daily Maths Challenge: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CCA974-05CE-4754-A4F4-078889298DD2}"/>
              </a:ext>
            </a:extLst>
          </p:cNvPr>
          <p:cNvSpPr txBox="1"/>
          <p:nvPr/>
        </p:nvSpPr>
        <p:spPr>
          <a:xfrm>
            <a:off x="702364" y="2172491"/>
            <a:ext cx="3384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Task:</a:t>
            </a:r>
          </a:p>
          <a:p>
            <a:r>
              <a:rPr lang="en-CA" sz="2800" dirty="0"/>
              <a:t>Review the fraction concepts that you’ve learned in the past couple of weeks. We are going on a Fractions Adventure tomorrow! </a:t>
            </a:r>
          </a:p>
        </p:txBody>
      </p:sp>
    </p:spTree>
    <p:extLst>
      <p:ext uri="{BB962C8B-B14F-4D97-AF65-F5344CB8AC3E}">
        <p14:creationId xmlns:p14="http://schemas.microsoft.com/office/powerpoint/2010/main" val="353693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EBFF6D-0D90-4FB4-8259-1723AF3C0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8" y="830856"/>
            <a:ext cx="7775091" cy="51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60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48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L.O: To Use Fractions as Operators  25.06.2020/ XXV.VI.MMXX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To Use Fractions as Operators  25.06.2020/ XXV.VI.MMXX</dc:title>
  <dc:creator>kelly craig</dc:creator>
  <cp:lastModifiedBy>Nicki Blinco</cp:lastModifiedBy>
  <cp:revision>3</cp:revision>
  <dcterms:created xsi:type="dcterms:W3CDTF">2020-06-19T21:14:11Z</dcterms:created>
  <dcterms:modified xsi:type="dcterms:W3CDTF">2020-06-24T12:01:22Z</dcterms:modified>
</cp:coreProperties>
</file>