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7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00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267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42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7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1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7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6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0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0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2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628391"/>
          </a:xfrm>
        </p:spPr>
        <p:txBody>
          <a:bodyPr/>
          <a:lstStyle/>
          <a:p>
            <a:r>
              <a:rPr lang="en-GB" dirty="0" smtClean="0"/>
              <a:t>Measure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05093"/>
            <a:ext cx="7772870" cy="34241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LO: to read the volume in each container.</a:t>
            </a:r>
          </a:p>
          <a:p>
            <a:pPr marL="0" indent="0">
              <a:buNone/>
            </a:pPr>
            <a:r>
              <a:rPr lang="en-GB" dirty="0" smtClean="0"/>
              <a:t>Steps to success</a:t>
            </a:r>
          </a:p>
          <a:p>
            <a:pPr marL="0" indent="0">
              <a:buNone/>
            </a:pPr>
            <a:r>
              <a:rPr lang="en-GB" dirty="0" smtClean="0"/>
              <a:t>I can say how much liquid is each container.</a:t>
            </a:r>
          </a:p>
          <a:p>
            <a:pPr marL="0" indent="0">
              <a:buNone/>
            </a:pPr>
            <a:r>
              <a:rPr lang="en-GB" dirty="0" smtClean="0"/>
              <a:t>I can identify what the unit of measurement the liquid is being measured  in.</a:t>
            </a:r>
          </a:p>
          <a:p>
            <a:pPr marL="0" indent="0">
              <a:buNone/>
            </a:pPr>
            <a:r>
              <a:rPr lang="en-GB" dirty="0" smtClean="0"/>
              <a:t>I can measure liquid correctly.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0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818" y="1579418"/>
            <a:ext cx="5482802" cy="325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22" y="1452562"/>
            <a:ext cx="5647460" cy="354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179" y="1315316"/>
            <a:ext cx="5548312" cy="38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30" y="183572"/>
            <a:ext cx="5202815" cy="3920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055" y="3338945"/>
            <a:ext cx="27847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Activity</a:t>
            </a:r>
          </a:p>
          <a:p>
            <a:r>
              <a:rPr lang="en-GB" sz="2800" dirty="0" smtClean="0"/>
              <a:t>Make some juice for all the adults but make sure they all get the same amount.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9629660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73</TotalTime>
  <Words>64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Measure Capacity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Nicki Blinco</cp:lastModifiedBy>
  <cp:revision>38</cp:revision>
  <dcterms:created xsi:type="dcterms:W3CDTF">2019-07-05T11:02:13Z</dcterms:created>
  <dcterms:modified xsi:type="dcterms:W3CDTF">2020-06-15T14:45:26Z</dcterms:modified>
</cp:coreProperties>
</file>