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53A9DD7A-3852-4FE4-9C1F-4FAFD55BF1B7}" type="datetimeFigureOut">
              <a:rPr lang="en-CA" smtClean="0"/>
              <a:t>2020-06-15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AF0A428F-8FEA-49A3-9414-56BD4CB6EF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22544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9DD7A-3852-4FE4-9C1F-4FAFD55BF1B7}" type="datetimeFigureOut">
              <a:rPr lang="en-CA" smtClean="0"/>
              <a:t>2020-06-15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428F-8FEA-49A3-9414-56BD4CB6EF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9539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9DD7A-3852-4FE4-9C1F-4FAFD55BF1B7}" type="datetimeFigureOut">
              <a:rPr lang="en-CA" smtClean="0"/>
              <a:t>2020-06-15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428F-8FEA-49A3-9414-56BD4CB6EF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6020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9DD7A-3852-4FE4-9C1F-4FAFD55BF1B7}" type="datetimeFigureOut">
              <a:rPr lang="en-CA" smtClean="0"/>
              <a:t>2020-06-15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428F-8FEA-49A3-9414-56BD4CB6EF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8490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9DD7A-3852-4FE4-9C1F-4FAFD55BF1B7}" type="datetimeFigureOut">
              <a:rPr lang="en-CA" smtClean="0"/>
              <a:t>2020-06-15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428F-8FEA-49A3-9414-56BD4CB6EF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17252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9DD7A-3852-4FE4-9C1F-4FAFD55BF1B7}" type="datetimeFigureOut">
              <a:rPr lang="en-CA" smtClean="0"/>
              <a:t>2020-06-15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428F-8FEA-49A3-9414-56BD4CB6EF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75719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9DD7A-3852-4FE4-9C1F-4FAFD55BF1B7}" type="datetimeFigureOut">
              <a:rPr lang="en-CA" smtClean="0"/>
              <a:t>2020-06-15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428F-8FEA-49A3-9414-56BD4CB6EF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3903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9DD7A-3852-4FE4-9C1F-4FAFD55BF1B7}" type="datetimeFigureOut">
              <a:rPr lang="en-CA" smtClean="0"/>
              <a:t>2020-06-15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428F-8FEA-49A3-9414-56BD4CB6EF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47765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9DD7A-3852-4FE4-9C1F-4FAFD55BF1B7}" type="datetimeFigureOut">
              <a:rPr lang="en-CA" smtClean="0"/>
              <a:t>2020-06-15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428F-8FEA-49A3-9414-56BD4CB6EF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6616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9DD7A-3852-4FE4-9C1F-4FAFD55BF1B7}" type="datetimeFigureOut">
              <a:rPr lang="en-CA" smtClean="0"/>
              <a:t>2020-06-15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428F-8FEA-49A3-9414-56BD4CB6EF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9221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9DD7A-3852-4FE4-9C1F-4FAFD55BF1B7}" type="datetimeFigureOut">
              <a:rPr lang="en-CA" smtClean="0"/>
              <a:t>2020-06-15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428F-8FEA-49A3-9414-56BD4CB6EF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410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9DD7A-3852-4FE4-9C1F-4FAFD55BF1B7}" type="datetimeFigureOut">
              <a:rPr lang="en-CA" smtClean="0"/>
              <a:t>2020-06-15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428F-8FEA-49A3-9414-56BD4CB6EF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3447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9DD7A-3852-4FE4-9C1F-4FAFD55BF1B7}" type="datetimeFigureOut">
              <a:rPr lang="en-CA" smtClean="0"/>
              <a:t>2020-06-15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428F-8FEA-49A3-9414-56BD4CB6EF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708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9DD7A-3852-4FE4-9C1F-4FAFD55BF1B7}" type="datetimeFigureOut">
              <a:rPr lang="en-CA" smtClean="0"/>
              <a:t>2020-06-15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428F-8FEA-49A3-9414-56BD4CB6EF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5264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9DD7A-3852-4FE4-9C1F-4FAFD55BF1B7}" type="datetimeFigureOut">
              <a:rPr lang="en-CA" smtClean="0"/>
              <a:t>2020-06-15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428F-8FEA-49A3-9414-56BD4CB6EF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769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9DD7A-3852-4FE4-9C1F-4FAFD55BF1B7}" type="datetimeFigureOut">
              <a:rPr lang="en-CA" smtClean="0"/>
              <a:t>2020-06-15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428F-8FEA-49A3-9414-56BD4CB6EF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1556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9DD7A-3852-4FE4-9C1F-4FAFD55BF1B7}" type="datetimeFigureOut">
              <a:rPr lang="en-CA" smtClean="0"/>
              <a:t>2020-06-15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428F-8FEA-49A3-9414-56BD4CB6EF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8537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3A9DD7A-3852-4FE4-9C1F-4FAFD55BF1B7}" type="datetimeFigureOut">
              <a:rPr lang="en-CA" smtClean="0"/>
              <a:t>2020-06-15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F0A428F-8FEA-49A3-9414-56BD4CB6EF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86469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E38D7AE-E287-43EE-9E1A-8788312FE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L.O: To add multiple fractions- </a:t>
            </a:r>
            <a:r>
              <a:rPr lang="en-CA" sz="2400" dirty="0"/>
              <a:t>16.06.2020/XVI.VI.MMXX</a:t>
            </a:r>
            <a:br>
              <a:rPr lang="en-CA" sz="2400" dirty="0"/>
            </a:br>
            <a:r>
              <a:rPr lang="en-CA" sz="2400" dirty="0"/>
              <a:t>Starter: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2562B55-5BD7-4EFF-AF3C-06C3B4EF8B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332" y="1938768"/>
            <a:ext cx="6087233" cy="446309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9500642-F52A-403D-AD12-B99550521753}"/>
              </a:ext>
            </a:extLst>
          </p:cNvPr>
          <p:cNvSpPr txBox="1"/>
          <p:nvPr/>
        </p:nvSpPr>
        <p:spPr>
          <a:xfrm>
            <a:off x="6773034" y="2065867"/>
            <a:ext cx="445273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When making equivalent fractions, whatever you multiply the denominator by you have to multiply the numerator by. </a:t>
            </a:r>
          </a:p>
          <a:p>
            <a:endParaRPr lang="en-CA" sz="2400" dirty="0"/>
          </a:p>
          <a:p>
            <a:r>
              <a:rPr lang="en-CA" sz="2400" dirty="0"/>
              <a:t>Example: In the first row 3 is multiplied by 2 to get 6, therefore 1 also needs to be multiplied by 2 to get 2. </a:t>
            </a:r>
          </a:p>
        </p:txBody>
      </p:sp>
    </p:spTree>
    <p:extLst>
      <p:ext uri="{BB962C8B-B14F-4D97-AF65-F5344CB8AC3E}">
        <p14:creationId xmlns:p14="http://schemas.microsoft.com/office/powerpoint/2010/main" val="1053564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60163-DBB8-4688-99F0-F4FD2C83C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Change the fractions so they all have a common denominator. Remember, whatever you do to the bottom you must do to the top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57EBD0-D11B-4BA5-9316-F4102820B5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" y="2457450"/>
            <a:ext cx="4333875" cy="37909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2B34AB8-2738-4A09-AB25-969AC65AFB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2441" y="2457451"/>
            <a:ext cx="5447190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542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00C6B-227B-4AD9-B458-56BF76FE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459AB40-D0E1-425C-9563-B72689E7E3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5938" y="1492441"/>
            <a:ext cx="2116062" cy="138211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DF8E3CC-FC94-48C3-A84F-8E51CC9003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5984" y="0"/>
            <a:ext cx="2006016" cy="149244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DA55F9F-9D12-470F-AB4B-D70E11B52B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79513"/>
            <a:ext cx="5029581" cy="669897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9162DE9-35B9-4166-A0F1-FEC43E6BBB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68480" y="79513"/>
            <a:ext cx="5078605" cy="669897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DF6B749-FCCD-4CF1-9E2C-417C48031F94}"/>
              </a:ext>
            </a:extLst>
          </p:cNvPr>
          <p:cNvSpPr txBox="1"/>
          <p:nvPr/>
        </p:nvSpPr>
        <p:spPr>
          <a:xfrm>
            <a:off x="10349948" y="3631096"/>
            <a:ext cx="1497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Mild and Hot Worksheets </a:t>
            </a:r>
          </a:p>
        </p:txBody>
      </p:sp>
    </p:spTree>
    <p:extLst>
      <p:ext uri="{BB962C8B-B14F-4D97-AF65-F5344CB8AC3E}">
        <p14:creationId xmlns:p14="http://schemas.microsoft.com/office/powerpoint/2010/main" val="735491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62440-2814-446F-AFA0-C54AE95F9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6B0CFE9-C755-42DF-A086-B57796DE00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2253" y="1972976"/>
            <a:ext cx="5695189" cy="388346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686C1E8-9EB3-49FF-8F8D-E7A52AFD6336}"/>
              </a:ext>
            </a:extLst>
          </p:cNvPr>
          <p:cNvSpPr txBox="1"/>
          <p:nvPr/>
        </p:nvSpPr>
        <p:spPr>
          <a:xfrm>
            <a:off x="6234942" y="876068"/>
            <a:ext cx="18950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Spicy Worksheet and Daily Maths Challenge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FB060B-BE67-449D-A5C7-9B1FEC9B55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170" y="1"/>
            <a:ext cx="5109915" cy="6831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079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20C11-8713-4EC8-B4B1-58BF39723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Answers</a:t>
            </a:r>
            <a:br>
              <a:rPr lang="en-CA" dirty="0"/>
            </a:br>
            <a:endParaRPr lang="en-CA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D0A947-68E4-4A25-BB9F-66B82F6EF4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776" y="2332383"/>
            <a:ext cx="7074957" cy="432665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89DA11B-BE06-4A6F-AE5E-54C2DA6744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5639" y="2917341"/>
            <a:ext cx="4343400" cy="290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1912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19</TotalTime>
  <Words>90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Celestial</vt:lpstr>
      <vt:lpstr>L.O: To add multiple fractions- 16.06.2020/XVI.VI.MMXX Starter:</vt:lpstr>
      <vt:lpstr>Change the fractions so they all have a common denominator. Remember, whatever you do to the bottom you must do to the top</vt:lpstr>
      <vt:lpstr>PowerPoint Presentation</vt:lpstr>
      <vt:lpstr>PowerPoint Presentation</vt:lpstr>
      <vt:lpstr>Answers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L.O: To add multiple fractions- 16.06.2020/XVI.VI.MMXX Starter:</dc:title>
  <dc:creator>kelly craig</dc:creator>
  <cp:lastModifiedBy>Nicki Blinco</cp:lastModifiedBy>
  <cp:revision>3</cp:revision>
  <dcterms:created xsi:type="dcterms:W3CDTF">2020-06-14T18:24:51Z</dcterms:created>
  <dcterms:modified xsi:type="dcterms:W3CDTF">2020-06-15T13:24:35Z</dcterms:modified>
</cp:coreProperties>
</file>