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5" autoAdjust="0"/>
    <p:restoredTop sz="94660"/>
  </p:normalViewPr>
  <p:slideViewPr>
    <p:cSldViewPr snapToGrid="0">
      <p:cViewPr varScale="1">
        <p:scale>
          <a:sx n="81" d="100"/>
          <a:sy n="81" d="100"/>
        </p:scale>
        <p:origin x="252"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6/16/2020</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6/16/2020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5BFA754-D5C3-4E66-96A6-867B257F58DC}" type="datetimeFigureOut">
              <a:rPr lang="en-US" dirty="0"/>
              <a:t>6/16/2020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6/16/2020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6/16/2020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6/16/2020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6/16/2020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6/16/2020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6/16/2020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6/16/2020</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95402" y="982132"/>
            <a:ext cx="9601196" cy="1037861"/>
          </a:xfrm>
        </p:spPr>
        <p:txBody>
          <a:bodyPr/>
          <a:lstStyle/>
          <a:p>
            <a:r>
              <a:rPr lang="en-GB" dirty="0">
                <a:latin typeface="Comic Sans MS" panose="030F0702030302020204" pitchFamily="66" charset="0"/>
              </a:rPr>
              <a:t>Wednesday 17</a:t>
            </a:r>
            <a:r>
              <a:rPr lang="en-GB" baseline="30000" dirty="0">
                <a:latin typeface="Comic Sans MS" panose="030F0702030302020204" pitchFamily="66" charset="0"/>
              </a:rPr>
              <a:t>th</a:t>
            </a:r>
            <a:r>
              <a:rPr lang="en-GB" dirty="0">
                <a:latin typeface="Comic Sans MS" panose="030F0702030302020204" pitchFamily="66" charset="0"/>
              </a:rPr>
              <a:t> June 2020</a:t>
            </a:r>
          </a:p>
        </p:txBody>
      </p:sp>
      <p:sp>
        <p:nvSpPr>
          <p:cNvPr id="6" name="Content Placeholder 5"/>
          <p:cNvSpPr>
            <a:spLocks noGrp="1"/>
          </p:cNvSpPr>
          <p:nvPr>
            <p:ph sz="half" idx="2"/>
          </p:nvPr>
        </p:nvSpPr>
        <p:spPr>
          <a:xfrm>
            <a:off x="5605272" y="2212848"/>
            <a:ext cx="5824728" cy="4087368"/>
          </a:xfrm>
        </p:spPr>
        <p:txBody>
          <a:bodyPr>
            <a:normAutofit fontScale="40000" lnSpcReduction="20000"/>
          </a:bodyPr>
          <a:lstStyle/>
          <a:p>
            <a:pPr marL="0" indent="0">
              <a:buNone/>
            </a:pPr>
            <a:r>
              <a:rPr lang="en-GB" b="1" dirty="0">
                <a:latin typeface="Comic Sans MS" panose="030F0702030302020204" pitchFamily="66" charset="0"/>
              </a:rPr>
              <a:t>Sentence challenge!</a:t>
            </a:r>
          </a:p>
          <a:p>
            <a:pPr marL="0" indent="0">
              <a:buNone/>
            </a:pPr>
            <a:r>
              <a:rPr lang="en-GB" dirty="0">
                <a:latin typeface="Comic Sans MS" panose="030F0702030302020204" pitchFamily="66" charset="0"/>
              </a:rPr>
              <a:t>Using the passive and active voice. </a:t>
            </a:r>
          </a:p>
          <a:p>
            <a:pPr marL="0" indent="0">
              <a:buNone/>
            </a:pPr>
            <a:r>
              <a:rPr lang="en-GB" dirty="0" err="1">
                <a:latin typeface="Comic Sans MS" panose="030F0702030302020204" pitchFamily="66" charset="0"/>
              </a:rPr>
              <a:t>Eg</a:t>
            </a:r>
            <a:r>
              <a:rPr lang="en-GB" dirty="0">
                <a:latin typeface="Comic Sans MS" panose="030F0702030302020204" pitchFamily="66" charset="0"/>
              </a:rPr>
              <a:t>. Passive voice </a:t>
            </a:r>
          </a:p>
          <a:p>
            <a:r>
              <a:rPr lang="en-GB" dirty="0">
                <a:latin typeface="Comic Sans MS" panose="030F0702030302020204" pitchFamily="66" charset="0"/>
              </a:rPr>
              <a:t>The house, which is hidden deep in the Malaysian Rainforest, is surrounded by luscious, green plants. </a:t>
            </a:r>
          </a:p>
          <a:p>
            <a:pPr marL="0" indent="0">
              <a:buNone/>
            </a:pPr>
            <a:r>
              <a:rPr lang="en-GB" dirty="0">
                <a:latin typeface="Comic Sans MS" panose="030F0702030302020204" pitchFamily="66" charset="0"/>
              </a:rPr>
              <a:t>Active voice</a:t>
            </a:r>
          </a:p>
          <a:p>
            <a:r>
              <a:rPr lang="en-GB" dirty="0">
                <a:latin typeface="Comic Sans MS" panose="030F0702030302020204" pitchFamily="66" charset="0"/>
              </a:rPr>
              <a:t>Luscious, green plants surround the house, which is hidden deep in the Malaysian Rainforest. </a:t>
            </a:r>
          </a:p>
          <a:p>
            <a:r>
              <a:rPr lang="en-GB" dirty="0">
                <a:latin typeface="Comic Sans MS" panose="030F0702030302020204" pitchFamily="66" charset="0"/>
              </a:rPr>
              <a:t>Write three of your own sentences about this image using the passive and active voice. </a:t>
            </a:r>
          </a:p>
          <a:p>
            <a:endParaRPr lang="en-GB" dirty="0">
              <a:latin typeface="Comic Sans MS" panose="030F0702030302020204" pitchFamily="66" charset="0"/>
            </a:endParaRPr>
          </a:p>
          <a:p>
            <a:pPr marL="0" indent="0">
              <a:buNone/>
            </a:pPr>
            <a:r>
              <a:rPr lang="en-GB" b="1" dirty="0">
                <a:latin typeface="Comic Sans MS" panose="030F0702030302020204" pitchFamily="66" charset="0"/>
              </a:rPr>
              <a:t>Sick sentences!</a:t>
            </a:r>
          </a:p>
          <a:p>
            <a:endParaRPr lang="en-GB" dirty="0">
              <a:latin typeface="Comic Sans MS" panose="030F0702030302020204" pitchFamily="66" charset="0"/>
            </a:endParaRPr>
          </a:p>
          <a:p>
            <a:r>
              <a:rPr lang="en-GB" dirty="0">
                <a:latin typeface="Comic Sans MS" panose="030F0702030302020204" pitchFamily="66" charset="0"/>
              </a:rPr>
              <a:t>These sentences are sick and need your help to get better!</a:t>
            </a:r>
          </a:p>
          <a:p>
            <a:r>
              <a:rPr lang="en-GB" dirty="0">
                <a:latin typeface="Comic Sans MS" panose="030F0702030302020204" pitchFamily="66" charset="0"/>
              </a:rPr>
              <a:t>There is a house. </a:t>
            </a:r>
          </a:p>
          <a:p>
            <a:r>
              <a:rPr lang="en-GB" dirty="0">
                <a:latin typeface="Comic Sans MS" panose="030F0702030302020204" pitchFamily="66" charset="0"/>
              </a:rPr>
              <a:t>It is in the rainforest. </a:t>
            </a:r>
          </a:p>
          <a:p>
            <a:r>
              <a:rPr lang="en-GB" dirty="0">
                <a:latin typeface="Comic Sans MS" panose="030F0702030302020204" pitchFamily="66" charset="0"/>
              </a:rPr>
              <a:t>There are plants. </a:t>
            </a:r>
          </a:p>
          <a:p>
            <a:r>
              <a:rPr lang="en-GB" dirty="0">
                <a:latin typeface="Comic Sans MS" panose="030F0702030302020204" pitchFamily="66" charset="0"/>
              </a:rPr>
              <a:t>There are flowers. </a:t>
            </a:r>
          </a:p>
          <a:p>
            <a:endParaRPr lang="en-GB" dirty="0"/>
          </a:p>
        </p:txBody>
      </p:sp>
      <p:pic>
        <p:nvPicPr>
          <p:cNvPr id="11" name="Content Placeholder 10"/>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768223" y="2285999"/>
            <a:ext cx="4718050" cy="3195969"/>
          </a:xfrm>
        </p:spPr>
      </p:pic>
    </p:spTree>
    <p:extLst>
      <p:ext uri="{BB962C8B-B14F-4D97-AF65-F5344CB8AC3E}">
        <p14:creationId xmlns:p14="http://schemas.microsoft.com/office/powerpoint/2010/main" val="26995485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latin typeface="Comic Sans MS" panose="030F0702030302020204" pitchFamily="66" charset="0"/>
              </a:rPr>
              <a:t>To answer the final two questions in the leaver’s book</a:t>
            </a:r>
          </a:p>
        </p:txBody>
      </p:sp>
      <p:sp>
        <p:nvSpPr>
          <p:cNvPr id="3" name="Content Placeholder 2"/>
          <p:cNvSpPr>
            <a:spLocks noGrp="1"/>
          </p:cNvSpPr>
          <p:nvPr>
            <p:ph idx="1"/>
          </p:nvPr>
        </p:nvSpPr>
        <p:spPr/>
        <p:txBody>
          <a:bodyPr>
            <a:normAutofit fontScale="92500"/>
          </a:bodyPr>
          <a:lstStyle/>
          <a:p>
            <a:pPr marL="0" indent="0">
              <a:buNone/>
            </a:pPr>
            <a:r>
              <a:rPr lang="en-GB" dirty="0">
                <a:latin typeface="Comic Sans MS" panose="030F0702030302020204" pitchFamily="66" charset="0"/>
              </a:rPr>
              <a:t>Today we are going to answer the final two questions needed for the Year 6 book. However, Year 5 you can play along as well and think about your answers to this questions:</a:t>
            </a:r>
          </a:p>
          <a:p>
            <a:pPr marL="0" indent="0">
              <a:buNone/>
            </a:pPr>
            <a:r>
              <a:rPr lang="en-GB" b="1" dirty="0">
                <a:latin typeface="Comic Sans MS" panose="030F0702030302020204" pitchFamily="66" charset="0"/>
              </a:rPr>
              <a:t>When I am older I am most likely to be…</a:t>
            </a:r>
          </a:p>
          <a:p>
            <a:pPr marL="0" indent="0">
              <a:buNone/>
            </a:pPr>
            <a:endParaRPr lang="en-GB" b="1" dirty="0">
              <a:latin typeface="Comic Sans MS" panose="030F0702030302020204" pitchFamily="66" charset="0"/>
            </a:endParaRPr>
          </a:p>
          <a:p>
            <a:pPr marL="0" indent="0">
              <a:buNone/>
            </a:pPr>
            <a:r>
              <a:rPr lang="en-GB" dirty="0">
                <a:latin typeface="Comic Sans MS" panose="030F0702030302020204" pitchFamily="66" charset="0"/>
              </a:rPr>
              <a:t>What do you think you will be when you grown up – I have put some suggestions on the next page but you may have a different one.  Write down the question and add your answer and keep it safe. </a:t>
            </a:r>
          </a:p>
          <a:p>
            <a:pPr marL="0" indent="0">
              <a:buNone/>
            </a:pPr>
            <a:endParaRPr lang="en-GB" dirty="0">
              <a:latin typeface="Comic Sans MS" panose="030F0702030302020204" pitchFamily="66" charset="0"/>
            </a:endParaRPr>
          </a:p>
        </p:txBody>
      </p:sp>
    </p:spTree>
    <p:extLst>
      <p:ext uri="{BB962C8B-B14F-4D97-AF65-F5344CB8AC3E}">
        <p14:creationId xmlns:p14="http://schemas.microsoft.com/office/powerpoint/2010/main" val="24097281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omic Sans MS" panose="030F0702030302020204" pitchFamily="66" charset="0"/>
              </a:rPr>
              <a:t>Examples:</a:t>
            </a:r>
          </a:p>
        </p:txBody>
      </p:sp>
      <p:sp>
        <p:nvSpPr>
          <p:cNvPr id="4" name="Content Placeholder 3"/>
          <p:cNvSpPr>
            <a:spLocks noGrp="1"/>
          </p:cNvSpPr>
          <p:nvPr>
            <p:ph sz="half" idx="1"/>
          </p:nvPr>
        </p:nvSpPr>
        <p:spPr/>
        <p:txBody>
          <a:bodyPr>
            <a:normAutofit fontScale="62500" lnSpcReduction="20000"/>
          </a:bodyPr>
          <a:lstStyle/>
          <a:p>
            <a:r>
              <a:rPr lang="en-GB" dirty="0">
                <a:latin typeface="Comic Sans MS" panose="030F0702030302020204" pitchFamily="66" charset="0"/>
              </a:rPr>
              <a:t>Working in a school</a:t>
            </a:r>
          </a:p>
          <a:p>
            <a:r>
              <a:rPr lang="en-GB" dirty="0">
                <a:latin typeface="Comic Sans MS" panose="030F0702030302020204" pitchFamily="66" charset="0"/>
              </a:rPr>
              <a:t>Astronaut</a:t>
            </a:r>
          </a:p>
          <a:p>
            <a:r>
              <a:rPr lang="en-GB" dirty="0">
                <a:latin typeface="Comic Sans MS" panose="030F0702030302020204" pitchFamily="66" charset="0"/>
              </a:rPr>
              <a:t>Physicist</a:t>
            </a:r>
          </a:p>
          <a:p>
            <a:r>
              <a:rPr lang="en-GB" dirty="0">
                <a:latin typeface="Comic Sans MS" panose="030F0702030302020204" pitchFamily="66" charset="0"/>
              </a:rPr>
              <a:t>Mathematician</a:t>
            </a:r>
          </a:p>
          <a:p>
            <a:r>
              <a:rPr lang="en-GB" dirty="0">
                <a:latin typeface="Comic Sans MS" panose="030F0702030302020204" pitchFamily="66" charset="0"/>
              </a:rPr>
              <a:t>Politician</a:t>
            </a:r>
          </a:p>
          <a:p>
            <a:r>
              <a:rPr lang="en-GB" dirty="0">
                <a:latin typeface="Comic Sans MS" panose="030F0702030302020204" pitchFamily="66" charset="0"/>
              </a:rPr>
              <a:t>Shopkeeper</a:t>
            </a:r>
          </a:p>
          <a:p>
            <a:r>
              <a:rPr lang="en-GB" dirty="0">
                <a:latin typeface="Comic Sans MS" panose="030F0702030302020204" pitchFamily="66" charset="0"/>
              </a:rPr>
              <a:t>Gardener</a:t>
            </a:r>
          </a:p>
          <a:p>
            <a:r>
              <a:rPr lang="en-GB" dirty="0">
                <a:latin typeface="Comic Sans MS" panose="030F0702030302020204" pitchFamily="66" charset="0"/>
              </a:rPr>
              <a:t>Electrician </a:t>
            </a:r>
          </a:p>
          <a:p>
            <a:r>
              <a:rPr lang="en-GB" dirty="0">
                <a:latin typeface="Comic Sans MS" panose="030F0702030302020204" pitchFamily="66" charset="0"/>
              </a:rPr>
              <a:t>Doctor </a:t>
            </a:r>
          </a:p>
          <a:p>
            <a:r>
              <a:rPr lang="en-GB" dirty="0">
                <a:latin typeface="Comic Sans MS" panose="030F0702030302020204" pitchFamily="66" charset="0"/>
              </a:rPr>
              <a:t>Artist</a:t>
            </a:r>
          </a:p>
          <a:p>
            <a:endParaRPr lang="en-GB" dirty="0"/>
          </a:p>
          <a:p>
            <a:endParaRPr lang="en-GB" dirty="0"/>
          </a:p>
          <a:p>
            <a:endParaRPr lang="en-GB" dirty="0"/>
          </a:p>
        </p:txBody>
      </p:sp>
      <p:sp>
        <p:nvSpPr>
          <p:cNvPr id="5" name="Content Placeholder 4"/>
          <p:cNvSpPr>
            <a:spLocks noGrp="1"/>
          </p:cNvSpPr>
          <p:nvPr>
            <p:ph sz="half" idx="2"/>
          </p:nvPr>
        </p:nvSpPr>
        <p:spPr/>
        <p:txBody>
          <a:bodyPr>
            <a:normAutofit fontScale="62500" lnSpcReduction="20000"/>
          </a:bodyPr>
          <a:lstStyle/>
          <a:p>
            <a:r>
              <a:rPr lang="en-GB" dirty="0">
                <a:latin typeface="Comic Sans MS" panose="030F0702030302020204" pitchFamily="66" charset="0"/>
              </a:rPr>
              <a:t>Traveller</a:t>
            </a:r>
          </a:p>
          <a:p>
            <a:r>
              <a:rPr lang="en-GB" dirty="0">
                <a:latin typeface="Comic Sans MS" panose="030F0702030302020204" pitchFamily="66" charset="0"/>
              </a:rPr>
              <a:t>Comedian</a:t>
            </a:r>
          </a:p>
          <a:p>
            <a:r>
              <a:rPr lang="en-GB" dirty="0">
                <a:latin typeface="Comic Sans MS" panose="030F0702030302020204" pitchFamily="66" charset="0"/>
              </a:rPr>
              <a:t>Baker/Chef</a:t>
            </a:r>
          </a:p>
          <a:p>
            <a:r>
              <a:rPr lang="en-GB" dirty="0">
                <a:latin typeface="Comic Sans MS" panose="030F0702030302020204" pitchFamily="66" charset="0"/>
              </a:rPr>
              <a:t>Musician</a:t>
            </a:r>
          </a:p>
          <a:p>
            <a:r>
              <a:rPr lang="en-GB" dirty="0">
                <a:latin typeface="Comic Sans MS" panose="030F0702030302020204" pitchFamily="66" charset="0"/>
              </a:rPr>
              <a:t>Magician</a:t>
            </a:r>
          </a:p>
          <a:p>
            <a:r>
              <a:rPr lang="en-GB" dirty="0">
                <a:latin typeface="Comic Sans MS" panose="030F0702030302020204" pitchFamily="66" charset="0"/>
              </a:rPr>
              <a:t>Personal trainer</a:t>
            </a:r>
          </a:p>
          <a:p>
            <a:r>
              <a:rPr lang="en-GB" dirty="0">
                <a:latin typeface="Comic Sans MS" panose="030F0702030302020204" pitchFamily="66" charset="0"/>
              </a:rPr>
              <a:t>Famous football/other sports player</a:t>
            </a:r>
          </a:p>
          <a:p>
            <a:r>
              <a:rPr lang="en-GB" dirty="0">
                <a:latin typeface="Comic Sans MS" panose="030F0702030302020204" pitchFamily="66" charset="0"/>
              </a:rPr>
              <a:t>Plumber</a:t>
            </a:r>
          </a:p>
          <a:p>
            <a:r>
              <a:rPr lang="en-GB" dirty="0">
                <a:latin typeface="Comic Sans MS" panose="030F0702030302020204" pitchFamily="66" charset="0"/>
              </a:rPr>
              <a:t>Nurse </a:t>
            </a:r>
          </a:p>
          <a:p>
            <a:r>
              <a:rPr lang="en-GB" dirty="0">
                <a:latin typeface="Comic Sans MS" panose="030F0702030302020204" pitchFamily="66" charset="0"/>
              </a:rPr>
              <a:t>Swimming instructor</a:t>
            </a:r>
          </a:p>
        </p:txBody>
      </p:sp>
    </p:spTree>
    <p:extLst>
      <p:ext uri="{BB962C8B-B14F-4D97-AF65-F5344CB8AC3E}">
        <p14:creationId xmlns:p14="http://schemas.microsoft.com/office/powerpoint/2010/main" val="22804884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GB" dirty="0">
                <a:latin typeface="Comic Sans MS" panose="030F0702030302020204" pitchFamily="66" charset="0"/>
              </a:rPr>
              <a:t>What will you miss about </a:t>
            </a:r>
            <a:r>
              <a:rPr lang="en-GB" dirty="0" err="1">
                <a:latin typeface="Comic Sans MS" panose="030F0702030302020204" pitchFamily="66" charset="0"/>
              </a:rPr>
              <a:t>Beechwood</a:t>
            </a:r>
            <a:r>
              <a:rPr lang="en-GB" dirty="0">
                <a:latin typeface="Comic Sans MS" panose="030F0702030302020204" pitchFamily="66" charset="0"/>
              </a:rPr>
              <a:t>?</a:t>
            </a:r>
          </a:p>
        </p:txBody>
      </p:sp>
      <p:sp>
        <p:nvSpPr>
          <p:cNvPr id="6" name="Content Placeholder 5"/>
          <p:cNvSpPr>
            <a:spLocks noGrp="1"/>
          </p:cNvSpPr>
          <p:nvPr>
            <p:ph idx="1"/>
          </p:nvPr>
        </p:nvSpPr>
        <p:spPr/>
        <p:txBody>
          <a:bodyPr>
            <a:normAutofit fontScale="92500" lnSpcReduction="10000"/>
          </a:bodyPr>
          <a:lstStyle/>
          <a:p>
            <a:pPr marL="0" indent="0">
              <a:buNone/>
            </a:pPr>
            <a:r>
              <a:rPr lang="en-GB" dirty="0">
                <a:latin typeface="Comic Sans MS" panose="030F0702030302020204" pitchFamily="66" charset="0"/>
              </a:rPr>
              <a:t>This final one is entirely up to you – it can be one thing you will miss or lots of things.  You can write a short sentence or a larger paragraph. Are there particular people that you will miss – friends, staff?  </a:t>
            </a:r>
          </a:p>
          <a:p>
            <a:pPr marL="0" indent="0">
              <a:buNone/>
            </a:pPr>
            <a:endParaRPr lang="en-GB" dirty="0">
              <a:latin typeface="Comic Sans MS" panose="030F0702030302020204" pitchFamily="66" charset="0"/>
            </a:endParaRPr>
          </a:p>
          <a:p>
            <a:pPr marL="0" indent="0">
              <a:buNone/>
            </a:pPr>
            <a:r>
              <a:rPr lang="en-GB" dirty="0">
                <a:latin typeface="Comic Sans MS" panose="030F0702030302020204" pitchFamily="66" charset="0"/>
              </a:rPr>
              <a:t>Now is your chance to write about them all and tell us why you are going to miss them.  On the next page I have given an example which might help to get you started.  However, this is a very personal one so it is over to you. Keep your writing safe when you have completed it because we are going to bring it all together tomorrow. </a:t>
            </a:r>
          </a:p>
        </p:txBody>
      </p:sp>
    </p:spTree>
    <p:extLst>
      <p:ext uri="{BB962C8B-B14F-4D97-AF65-F5344CB8AC3E}">
        <p14:creationId xmlns:p14="http://schemas.microsoft.com/office/powerpoint/2010/main" val="34687176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atin typeface="Comic Sans MS" panose="030F0702030302020204" pitchFamily="66" charset="0"/>
              </a:rPr>
              <a:t>Modelled example:</a:t>
            </a:r>
            <a:endParaRPr lang="en-GB" dirty="0">
              <a:latin typeface="Comic Sans MS" panose="030F0702030302020204" pitchFamily="66" charset="0"/>
            </a:endParaRPr>
          </a:p>
        </p:txBody>
      </p:sp>
      <p:sp>
        <p:nvSpPr>
          <p:cNvPr id="3" name="Content Placeholder 2"/>
          <p:cNvSpPr>
            <a:spLocks noGrp="1"/>
          </p:cNvSpPr>
          <p:nvPr>
            <p:ph idx="1"/>
          </p:nvPr>
        </p:nvSpPr>
        <p:spPr/>
        <p:txBody>
          <a:bodyPr>
            <a:normAutofit fontScale="92500"/>
          </a:bodyPr>
          <a:lstStyle/>
          <a:p>
            <a:pPr marL="0" indent="0">
              <a:buNone/>
            </a:pPr>
            <a:r>
              <a:rPr lang="en-GB" dirty="0">
                <a:latin typeface="Comic Sans MS" panose="030F0702030302020204" pitchFamily="66" charset="0"/>
              </a:rPr>
              <a:t>I am really going to miss a lot of things when I leave </a:t>
            </a:r>
            <a:r>
              <a:rPr lang="en-GB" dirty="0" err="1">
                <a:latin typeface="Comic Sans MS" panose="030F0702030302020204" pitchFamily="66" charset="0"/>
              </a:rPr>
              <a:t>Beechwood</a:t>
            </a:r>
            <a:r>
              <a:rPr lang="en-GB" dirty="0">
                <a:latin typeface="Comic Sans MS" panose="030F0702030302020204" pitchFamily="66" charset="0"/>
              </a:rPr>
              <a:t>: Miss Craig has been an amazing teacher so I will really miss her but I will also miss my prefect role and all the sports activities that we do.  There are so many adults at school that have helped me particularly Miss Randy who has been a lot of fun this year.  I have loved all the class assemblies and productions and would have loved to repeat last years sports day this year.  I am sad that we didn’t get a final term at </a:t>
            </a:r>
            <a:r>
              <a:rPr lang="en-GB" dirty="0" err="1">
                <a:latin typeface="Comic Sans MS" panose="030F0702030302020204" pitchFamily="66" charset="0"/>
              </a:rPr>
              <a:t>Beechwood</a:t>
            </a:r>
            <a:r>
              <a:rPr lang="en-GB" dirty="0">
                <a:latin typeface="Comic Sans MS" panose="030F0702030302020204" pitchFamily="66" charset="0"/>
              </a:rPr>
              <a:t> because of Covid-19 but have lots of lovely memories and I will return to visit (when it is safe to do so!). </a:t>
            </a:r>
          </a:p>
        </p:txBody>
      </p:sp>
    </p:spTree>
    <p:extLst>
      <p:ext uri="{BB962C8B-B14F-4D97-AF65-F5344CB8AC3E}">
        <p14:creationId xmlns:p14="http://schemas.microsoft.com/office/powerpoint/2010/main" val="72408682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D9B247"/>
      </a:accent1>
      <a:accent2>
        <a:srgbClr val="CC702D"/>
      </a:accent2>
      <a:accent3>
        <a:srgbClr val="B53A31"/>
      </a:accent3>
      <a:accent4>
        <a:srgbClr val="815F56"/>
      </a:accent4>
      <a:accent5>
        <a:srgbClr val="AE9E7C"/>
      </a:accent5>
      <a:accent6>
        <a:srgbClr val="7B8865"/>
      </a:accent6>
      <a:hlink>
        <a:srgbClr val="BB7826"/>
      </a:hlink>
      <a:folHlink>
        <a:srgbClr val="CF9C5F"/>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E4E49EB0-FB00-41F5-9359-4843D783A23D}"/>
    </a:ext>
  </a:extLst>
</a:theme>
</file>

<file path=docProps/app.xml><?xml version="1.0" encoding="utf-8"?>
<Properties xmlns="http://schemas.openxmlformats.org/officeDocument/2006/extended-properties" xmlns:vt="http://schemas.openxmlformats.org/officeDocument/2006/docPropsVTypes">
  <Template>Organic</Template>
  <TotalTime>53</TotalTime>
  <Words>495</Words>
  <Application>Microsoft Office PowerPoint</Application>
  <PresentationFormat>Widescreen</PresentationFormat>
  <Paragraphs>49</Paragraphs>
  <Slides>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Comic Sans MS</vt:lpstr>
      <vt:lpstr>Garamond</vt:lpstr>
      <vt:lpstr>Organic</vt:lpstr>
      <vt:lpstr>Wednesday 17th June 2020</vt:lpstr>
      <vt:lpstr>To answer the final two questions in the leaver’s book</vt:lpstr>
      <vt:lpstr>Examples:</vt:lpstr>
      <vt:lpstr>What will you miss about Beechwood?</vt:lpstr>
      <vt:lpstr>Modelled example: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Monday 15th June 2020</dc:title>
  <dc:creator>Rachel Minter</dc:creator>
  <cp:lastModifiedBy>zach</cp:lastModifiedBy>
  <cp:revision>7</cp:revision>
  <dcterms:created xsi:type="dcterms:W3CDTF">2020-06-11T08:06:37Z</dcterms:created>
  <dcterms:modified xsi:type="dcterms:W3CDTF">2020-06-16T15:41:46Z</dcterms:modified>
</cp:coreProperties>
</file>